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946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56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26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747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605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67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361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57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48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204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37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023A1-3791-495B-890C-3F67D769CE80}" type="datetimeFigureOut">
              <a:rPr lang="zh-TW" altLang="en-US" smtClean="0"/>
              <a:t>2020/5/18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6241B-E33A-48BB-853D-F8E6231C1C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61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9600" dirty="0" smtClean="0"/>
              <a:t>403.407</a:t>
            </a:r>
            <a:r>
              <a:rPr lang="zh-TW" altLang="en-US" sz="9600" dirty="0" smtClean="0"/>
              <a:t>觀課紀錄</a:t>
            </a:r>
            <a:endParaRPr lang="zh-TW" altLang="en-US" sz="9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47520" y="3866198"/>
            <a:ext cx="9144000" cy="1655762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480" y="4476116"/>
            <a:ext cx="2763520" cy="27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3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 smtClean="0"/>
              <a:t>課程</a:t>
            </a:r>
            <a:r>
              <a:rPr lang="en-US" altLang="zh-TW" sz="6600" dirty="0" smtClean="0"/>
              <a:t>:</a:t>
            </a:r>
            <a:r>
              <a:rPr lang="zh-TW" altLang="en-US" sz="6600" dirty="0" smtClean="0"/>
              <a:t>健康教育課程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6500" dirty="0" smtClean="0"/>
              <a:t>課前準備</a:t>
            </a:r>
            <a:r>
              <a:rPr lang="en-US" altLang="zh-TW" sz="6500" dirty="0" smtClean="0"/>
              <a:t>:</a:t>
            </a:r>
            <a:r>
              <a:rPr lang="zh-TW" altLang="en-US" sz="6500" dirty="0" smtClean="0"/>
              <a:t>急救箱</a:t>
            </a:r>
            <a:endParaRPr lang="en-US" altLang="zh-TW" sz="6500" dirty="0" smtClean="0"/>
          </a:p>
          <a:p>
            <a:r>
              <a:rPr lang="zh-TW" altLang="en-US" sz="6500" dirty="0" smtClean="0"/>
              <a:t>課程說明</a:t>
            </a:r>
            <a:r>
              <a:rPr lang="en-US" altLang="zh-TW" sz="6500" dirty="0" smtClean="0"/>
              <a:t>:</a:t>
            </a:r>
            <a:r>
              <a:rPr lang="zh-TW" altLang="en-US" sz="6500" dirty="0" smtClean="0"/>
              <a:t>教導孩子如何使用急救箱的用具，並且如何包紮。</a:t>
            </a:r>
            <a:endParaRPr lang="en-US" altLang="zh-TW" sz="6500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40" y="4409440"/>
            <a:ext cx="2687320" cy="268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1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205" y="269487"/>
            <a:ext cx="6263412" cy="628879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63378" y="1058141"/>
            <a:ext cx="6288792" cy="47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24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 smtClean="0"/>
              <a:t>觀課後討論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57680" y="1849119"/>
            <a:ext cx="9596120" cy="4327843"/>
          </a:xfrm>
        </p:spPr>
        <p:txBody>
          <a:bodyPr>
            <a:normAutofit lnSpcReduction="10000"/>
          </a:bodyPr>
          <a:lstStyle/>
          <a:p>
            <a:r>
              <a:rPr lang="zh-TW" altLang="en-US" sz="5400" dirty="0" smtClean="0"/>
              <a:t>課堂上所準備的器材，可以先和小孩說明如何使用之後，再一一教導如何使用，有時孩子沒有辦法馬上吸收，需要慢慢教導，練習之後，才能正確使用。</a:t>
            </a:r>
            <a:endParaRPr lang="en-US" altLang="zh-TW" sz="5400" dirty="0" smtClean="0"/>
          </a:p>
          <a:p>
            <a:pPr marL="0" indent="0">
              <a:buNone/>
            </a:pPr>
            <a:endParaRPr lang="en-US" altLang="zh-TW" sz="4000" dirty="0" smtClean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4531360"/>
            <a:ext cx="2118360" cy="211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81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73BC130D90951E4B8D4D5C56B6BC23FA" ma:contentTypeVersion="0" ma:contentTypeDescription="建立新的文件。" ma:contentTypeScope="" ma:versionID="dbdcc26347e736638cec66ab88df8418">
  <xsd:schema xmlns:xsd="http://www.w3.org/2001/XMLSchema" xmlns:p="http://schemas.microsoft.com/office/2006/metadata/properties" targetNamespace="http://schemas.microsoft.com/office/2006/metadata/properties" ma:root="true" ma:fieldsID="b8ca951d90cafeb83d4a03d140f1bad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 ma:readOnly="true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79E068A-CD5A-4A08-8D56-5645D7285F27}"/>
</file>

<file path=customXml/itemProps2.xml><?xml version="1.0" encoding="utf-8"?>
<ds:datastoreItem xmlns:ds="http://schemas.openxmlformats.org/officeDocument/2006/customXml" ds:itemID="{637F76A2-12DA-45BD-8977-2775643C73A8}"/>
</file>

<file path=customXml/itemProps3.xml><?xml version="1.0" encoding="utf-8"?>
<ds:datastoreItem xmlns:ds="http://schemas.openxmlformats.org/officeDocument/2006/customXml" ds:itemID="{A6986D0B-F7D5-4C30-89A0-CC1240DC7E46}"/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72</Words>
  <Application>Microsoft Office PowerPoint</Application>
  <PresentationFormat>寬螢幕</PresentationFormat>
  <Paragraphs>6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Arial</vt:lpstr>
      <vt:lpstr>Calibri</vt:lpstr>
      <vt:lpstr>Calibri Light</vt:lpstr>
      <vt:lpstr>Office 佈景主題</vt:lpstr>
      <vt:lpstr>403.407觀課紀錄</vt:lpstr>
      <vt:lpstr>課程:健康教育課程</vt:lpstr>
      <vt:lpstr>PowerPoint 簡報</vt:lpstr>
      <vt:lpstr>觀課後討論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403.407觀課紀錄</dc:title>
  <dc:creator>user</dc:creator>
  <cp:lastModifiedBy>Windows 使用者</cp:lastModifiedBy>
  <cp:revision>4</cp:revision>
  <dcterms:created xsi:type="dcterms:W3CDTF">2020-04-10T01:32:40Z</dcterms:created>
  <dcterms:modified xsi:type="dcterms:W3CDTF">2020-05-18T08:07:45Z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0x01010073BC130D90951E4B8D4D5C56B6BC23FA</vt:lpwstr>
  </property>
</Properties>
</file>