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diagrams/quickStyle2.xml" ContentType="application/vnd.openxmlformats-officedocument.drawingml.diagramStyle+xml"/>
  <Override PartName="/ppt/notesSlides/notesSlide49.xml" ContentType="application/vnd.openxmlformats-officedocument.presentationml.notesSlide+xml"/>
  <Override PartName="/customXml/itemProps1.xml" ContentType="application/vnd.openxmlformats-officedocument.customXmlPropertie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customXml/itemProps2.xml" ContentType="application/vnd.openxmlformats-officedocument.customXmlProperties+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diagrams/drawing1.xml" ContentType="application/vnd.ms-office.drawingml.diagramDrawing+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diagrams/quickStyle1.xml" ContentType="application/vnd.openxmlformats-officedocument.drawingml.diagramStyle+xml"/>
  <Override PartName="/ppt/notesSlides/notesSlide37.xml" ContentType="application/vnd.openxmlformats-officedocument.presentationml.notesSlide+xml"/>
  <Override PartName="/ppt/notesSlides/notesSlide5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62"/>
  </p:notesMasterIdLst>
  <p:handoutMasterIdLst>
    <p:handoutMasterId r:id="rId63"/>
  </p:handoutMasterIdLst>
  <p:sldIdLst>
    <p:sldId id="419" r:id="rId2"/>
    <p:sldId id="718" r:id="rId3"/>
    <p:sldId id="628" r:id="rId4"/>
    <p:sldId id="629" r:id="rId5"/>
    <p:sldId id="630" r:id="rId6"/>
    <p:sldId id="703" r:id="rId7"/>
    <p:sldId id="704" r:id="rId8"/>
    <p:sldId id="706" r:id="rId9"/>
    <p:sldId id="632" r:id="rId10"/>
    <p:sldId id="633" r:id="rId11"/>
    <p:sldId id="507" r:id="rId12"/>
    <p:sldId id="508" r:id="rId13"/>
    <p:sldId id="707" r:id="rId14"/>
    <p:sldId id="717" r:id="rId15"/>
    <p:sldId id="539" r:id="rId16"/>
    <p:sldId id="510" r:id="rId17"/>
    <p:sldId id="667" r:id="rId18"/>
    <p:sldId id="668" r:id="rId19"/>
    <p:sldId id="708" r:id="rId20"/>
    <p:sldId id="636" r:id="rId21"/>
    <p:sldId id="669" r:id="rId22"/>
    <p:sldId id="670" r:id="rId23"/>
    <p:sldId id="671" r:id="rId24"/>
    <p:sldId id="645" r:id="rId25"/>
    <p:sldId id="646" r:id="rId26"/>
    <p:sldId id="672" r:id="rId27"/>
    <p:sldId id="710" r:id="rId28"/>
    <p:sldId id="649" r:id="rId29"/>
    <p:sldId id="650" r:id="rId30"/>
    <p:sldId id="651" r:id="rId31"/>
    <p:sldId id="652" r:id="rId32"/>
    <p:sldId id="653" r:id="rId33"/>
    <p:sldId id="716" r:id="rId34"/>
    <p:sldId id="712" r:id="rId35"/>
    <p:sldId id="715" r:id="rId36"/>
    <p:sldId id="713" r:id="rId37"/>
    <p:sldId id="714" r:id="rId38"/>
    <p:sldId id="655" r:id="rId39"/>
    <p:sldId id="656" r:id="rId40"/>
    <p:sldId id="657" r:id="rId41"/>
    <p:sldId id="658" r:id="rId42"/>
    <p:sldId id="679" r:id="rId43"/>
    <p:sldId id="680" r:id="rId44"/>
    <p:sldId id="682" r:id="rId45"/>
    <p:sldId id="683" r:id="rId46"/>
    <p:sldId id="686" r:id="rId47"/>
    <p:sldId id="687" r:id="rId48"/>
    <p:sldId id="690" r:id="rId49"/>
    <p:sldId id="691" r:id="rId50"/>
    <p:sldId id="692" r:id="rId51"/>
    <p:sldId id="673" r:id="rId52"/>
    <p:sldId id="674" r:id="rId53"/>
    <p:sldId id="700" r:id="rId54"/>
    <p:sldId id="696" r:id="rId55"/>
    <p:sldId id="693" r:id="rId56"/>
    <p:sldId id="701" r:id="rId57"/>
    <p:sldId id="702" r:id="rId58"/>
    <p:sldId id="677" r:id="rId59"/>
    <p:sldId id="604" r:id="rId60"/>
    <p:sldId id="614" r:id="rId61"/>
  </p:sldIdLst>
  <p:sldSz cx="9144000" cy="6858000" type="screen4x3"/>
  <p:notesSz cx="7086600" cy="10210800"/>
  <p:defaultTextStyle>
    <a:defPPr>
      <a:defRPr lang="zh-TW"/>
    </a:defPPr>
    <a:lvl1pPr algn="l" rtl="0" fontAlgn="base">
      <a:spcBef>
        <a:spcPct val="0"/>
      </a:spcBef>
      <a:spcAft>
        <a:spcPct val="0"/>
      </a:spcAft>
      <a:defRPr kumimoji="1" b="1" kern="1200">
        <a:solidFill>
          <a:schemeClr val="tx1"/>
        </a:solidFill>
        <a:latin typeface="Verdana" pitchFamily="34" charset="0"/>
        <a:ea typeface="新細明體" pitchFamily="18" charset="-120"/>
        <a:cs typeface="+mn-cs"/>
      </a:defRPr>
    </a:lvl1pPr>
    <a:lvl2pPr marL="457200" algn="l" rtl="0" fontAlgn="base">
      <a:spcBef>
        <a:spcPct val="0"/>
      </a:spcBef>
      <a:spcAft>
        <a:spcPct val="0"/>
      </a:spcAft>
      <a:defRPr kumimoji="1" b="1" kern="1200">
        <a:solidFill>
          <a:schemeClr val="tx1"/>
        </a:solidFill>
        <a:latin typeface="Verdana" pitchFamily="34" charset="0"/>
        <a:ea typeface="新細明體" pitchFamily="18" charset="-120"/>
        <a:cs typeface="+mn-cs"/>
      </a:defRPr>
    </a:lvl2pPr>
    <a:lvl3pPr marL="914400" algn="l" rtl="0" fontAlgn="base">
      <a:spcBef>
        <a:spcPct val="0"/>
      </a:spcBef>
      <a:spcAft>
        <a:spcPct val="0"/>
      </a:spcAft>
      <a:defRPr kumimoji="1" b="1" kern="1200">
        <a:solidFill>
          <a:schemeClr val="tx1"/>
        </a:solidFill>
        <a:latin typeface="Verdana" pitchFamily="34" charset="0"/>
        <a:ea typeface="新細明體" pitchFamily="18" charset="-120"/>
        <a:cs typeface="+mn-cs"/>
      </a:defRPr>
    </a:lvl3pPr>
    <a:lvl4pPr marL="1371600" algn="l" rtl="0" fontAlgn="base">
      <a:spcBef>
        <a:spcPct val="0"/>
      </a:spcBef>
      <a:spcAft>
        <a:spcPct val="0"/>
      </a:spcAft>
      <a:defRPr kumimoji="1" b="1" kern="1200">
        <a:solidFill>
          <a:schemeClr val="tx1"/>
        </a:solidFill>
        <a:latin typeface="Verdana" pitchFamily="34" charset="0"/>
        <a:ea typeface="新細明體" pitchFamily="18" charset="-120"/>
        <a:cs typeface="+mn-cs"/>
      </a:defRPr>
    </a:lvl4pPr>
    <a:lvl5pPr marL="1828800" algn="l" rtl="0" fontAlgn="base">
      <a:spcBef>
        <a:spcPct val="0"/>
      </a:spcBef>
      <a:spcAft>
        <a:spcPct val="0"/>
      </a:spcAft>
      <a:defRPr kumimoji="1" b="1" kern="1200">
        <a:solidFill>
          <a:schemeClr val="tx1"/>
        </a:solidFill>
        <a:latin typeface="Verdana" pitchFamily="34" charset="0"/>
        <a:ea typeface="新細明體" pitchFamily="18" charset="-120"/>
        <a:cs typeface="+mn-cs"/>
      </a:defRPr>
    </a:lvl5pPr>
    <a:lvl6pPr marL="2286000" algn="l" defTabSz="914400" rtl="0" eaLnBrk="1" latinLnBrk="0" hangingPunct="1">
      <a:defRPr kumimoji="1" b="1" kern="1200">
        <a:solidFill>
          <a:schemeClr val="tx1"/>
        </a:solidFill>
        <a:latin typeface="Verdana" pitchFamily="34" charset="0"/>
        <a:ea typeface="新細明體" pitchFamily="18" charset="-120"/>
        <a:cs typeface="+mn-cs"/>
      </a:defRPr>
    </a:lvl6pPr>
    <a:lvl7pPr marL="2743200" algn="l" defTabSz="914400" rtl="0" eaLnBrk="1" latinLnBrk="0" hangingPunct="1">
      <a:defRPr kumimoji="1" b="1" kern="1200">
        <a:solidFill>
          <a:schemeClr val="tx1"/>
        </a:solidFill>
        <a:latin typeface="Verdana" pitchFamily="34" charset="0"/>
        <a:ea typeface="新細明體" pitchFamily="18" charset="-120"/>
        <a:cs typeface="+mn-cs"/>
      </a:defRPr>
    </a:lvl7pPr>
    <a:lvl8pPr marL="3200400" algn="l" defTabSz="914400" rtl="0" eaLnBrk="1" latinLnBrk="0" hangingPunct="1">
      <a:defRPr kumimoji="1" b="1" kern="1200">
        <a:solidFill>
          <a:schemeClr val="tx1"/>
        </a:solidFill>
        <a:latin typeface="Verdana" pitchFamily="34" charset="0"/>
        <a:ea typeface="新細明體" pitchFamily="18" charset="-120"/>
        <a:cs typeface="+mn-cs"/>
      </a:defRPr>
    </a:lvl8pPr>
    <a:lvl9pPr marL="3657600" algn="l" defTabSz="914400" rtl="0" eaLnBrk="1" latinLnBrk="0" hangingPunct="1">
      <a:defRPr kumimoji="1" b="1" kern="1200">
        <a:solidFill>
          <a:schemeClr val="tx1"/>
        </a:solidFill>
        <a:latin typeface="Verdana" pitchFamily="34" charset="0"/>
        <a:ea typeface="新細明體" pitchFamily="18"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33"/>
    <a:srgbClr val="FFCC66"/>
  </p:clrMru>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04" autoAdjust="0"/>
    <p:restoredTop sz="94660"/>
  </p:normalViewPr>
  <p:slideViewPr>
    <p:cSldViewPr>
      <p:cViewPr varScale="1">
        <p:scale>
          <a:sx n="44" d="100"/>
          <a:sy n="44" d="100"/>
        </p:scale>
        <p:origin x="-107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68"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69" Type="http://schemas.openxmlformats.org/officeDocument/2006/relationships/customXml" Target="../customXml/item2.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70"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5D2A55-98B7-4C83-BA25-CFFAF6F7DA90}" type="doc">
      <dgm:prSet loTypeId="urn:microsoft.com/office/officeart/2005/8/layout/target2" loCatId="relationship" qsTypeId="urn:microsoft.com/office/officeart/2005/8/quickstyle/simple1" qsCatId="simple" csTypeId="urn:microsoft.com/office/officeart/2005/8/colors/accent3_5" csCatId="accent3" phldr="1"/>
      <dgm:spPr/>
      <dgm:t>
        <a:bodyPr/>
        <a:lstStyle/>
        <a:p>
          <a:endParaRPr lang="zh-TW" altLang="en-US"/>
        </a:p>
      </dgm:t>
    </dgm:pt>
    <dgm:pt modelId="{ACEE9B9A-3ABC-4256-9711-835F7F2A88C1}">
      <dgm:prSet phldrT="[文字]" custT="1"/>
      <dgm:spPr/>
      <dgm:t>
        <a:bodyPr/>
        <a:lstStyle/>
        <a:p>
          <a:r>
            <a:rPr lang="zh-TW" altLang="en-US" sz="2000" dirty="0" smtClean="0"/>
            <a:t>閱讀理解策略教學</a:t>
          </a:r>
          <a:endParaRPr lang="zh-TW" altLang="en-US" sz="2000" dirty="0"/>
        </a:p>
      </dgm:t>
    </dgm:pt>
    <dgm:pt modelId="{AB02D234-A547-4A71-9F76-496AB006C565}" type="parTrans" cxnId="{E8D2F299-00AC-4451-ADE6-1B0BDCE56D5F}">
      <dgm:prSet/>
      <dgm:spPr/>
      <dgm:t>
        <a:bodyPr/>
        <a:lstStyle/>
        <a:p>
          <a:endParaRPr lang="zh-TW" altLang="en-US"/>
        </a:p>
      </dgm:t>
    </dgm:pt>
    <dgm:pt modelId="{01DF9F14-FE92-448D-8915-1D47DDAB8116}" type="sibTrans" cxnId="{E8D2F299-00AC-4451-ADE6-1B0BDCE56D5F}">
      <dgm:prSet/>
      <dgm:spPr/>
      <dgm:t>
        <a:bodyPr/>
        <a:lstStyle/>
        <a:p>
          <a:endParaRPr lang="zh-TW" altLang="en-US"/>
        </a:p>
      </dgm:t>
    </dgm:pt>
    <dgm:pt modelId="{EA157615-3F81-44D8-B016-680C104D2AFF}">
      <dgm:prSet phldrT="[文字]" custT="1"/>
      <dgm:spPr/>
      <dgm:t>
        <a:bodyPr/>
        <a:lstStyle/>
        <a:p>
          <a:r>
            <a:rPr lang="en-US" altLang="en-US" sz="1000" dirty="0" smtClean="0"/>
            <a:t>《</a:t>
          </a:r>
          <a:r>
            <a:rPr lang="zh-TW" altLang="en-US" sz="1000" dirty="0" smtClean="0"/>
            <a:t>閱讀理解策略教學手冊</a:t>
          </a:r>
          <a:r>
            <a:rPr lang="en-US" altLang="en-US" sz="1000" dirty="0" smtClean="0"/>
            <a:t>》</a:t>
          </a:r>
          <a:r>
            <a:rPr lang="zh-TW" altLang="en-US" sz="1000" dirty="0" smtClean="0"/>
            <a:t>（幸曼玲老師、辜玉旻老師、陸怡琮老師／教育部出版）</a:t>
          </a:r>
          <a:endParaRPr lang="zh-TW" altLang="en-US" sz="1000" dirty="0"/>
        </a:p>
      </dgm:t>
    </dgm:pt>
    <dgm:pt modelId="{EBD0D49A-8108-4996-8D8D-B49E4379F2CB}" type="parTrans" cxnId="{A42D65A7-DDAF-4773-8D99-13669C5CF3AB}">
      <dgm:prSet/>
      <dgm:spPr/>
      <dgm:t>
        <a:bodyPr/>
        <a:lstStyle/>
        <a:p>
          <a:endParaRPr lang="zh-TW" altLang="en-US"/>
        </a:p>
      </dgm:t>
    </dgm:pt>
    <dgm:pt modelId="{9A41F10C-981B-48F8-AF16-22CD86D6ADE4}" type="sibTrans" cxnId="{A42D65A7-DDAF-4773-8D99-13669C5CF3AB}">
      <dgm:prSet/>
      <dgm:spPr/>
      <dgm:t>
        <a:bodyPr/>
        <a:lstStyle/>
        <a:p>
          <a:endParaRPr lang="zh-TW" altLang="en-US"/>
        </a:p>
      </dgm:t>
    </dgm:pt>
    <dgm:pt modelId="{F9A274D6-2102-4CA1-8336-F20FDD3712FF}">
      <dgm:prSet phldrT="[文字]" custT="1"/>
      <dgm:spPr/>
      <dgm:t>
        <a:bodyPr/>
        <a:lstStyle/>
        <a:p>
          <a:r>
            <a:rPr lang="en-US" altLang="en-US" sz="1000" dirty="0" smtClean="0"/>
            <a:t>《</a:t>
          </a:r>
          <a:r>
            <a:rPr lang="zh-TW" altLang="en-US" sz="1000" dirty="0" smtClean="0"/>
            <a:t>用策略培養</a:t>
          </a:r>
          <a:r>
            <a:rPr lang="en-US" altLang="en-US" sz="1000" dirty="0" smtClean="0"/>
            <a:t>A</a:t>
          </a:r>
          <a:r>
            <a:rPr lang="en-US" altLang="en-US" sz="1000" baseline="30000" dirty="0" smtClean="0"/>
            <a:t>2</a:t>
          </a:r>
          <a:r>
            <a:rPr lang="zh-TW" altLang="en-US" sz="1000" dirty="0" smtClean="0"/>
            <a:t>小孩</a:t>
          </a:r>
          <a:r>
            <a:rPr lang="en-US" altLang="en-US" sz="1000" dirty="0" smtClean="0"/>
            <a:t>》</a:t>
          </a:r>
          <a:r>
            <a:rPr lang="zh-TW" altLang="en-US" sz="1000" dirty="0" smtClean="0"/>
            <a:t>（幸曼玲教授及研究團隊／台灣兒童閱讀學會出版</a:t>
          </a:r>
          <a:endParaRPr lang="zh-TW" altLang="en-US" sz="1000" dirty="0"/>
        </a:p>
      </dgm:t>
    </dgm:pt>
    <dgm:pt modelId="{D4E919DA-678E-41BE-8881-3E19C65C9669}" type="parTrans" cxnId="{7FC678A1-7093-4F0B-B1CD-2088F27B88B1}">
      <dgm:prSet/>
      <dgm:spPr/>
      <dgm:t>
        <a:bodyPr/>
        <a:lstStyle/>
        <a:p>
          <a:endParaRPr lang="zh-TW" altLang="en-US"/>
        </a:p>
      </dgm:t>
    </dgm:pt>
    <dgm:pt modelId="{AEB41828-ABF7-4137-A99D-102CF997FEDD}" type="sibTrans" cxnId="{7FC678A1-7093-4F0B-B1CD-2088F27B88B1}">
      <dgm:prSet/>
      <dgm:spPr/>
      <dgm:t>
        <a:bodyPr/>
        <a:lstStyle/>
        <a:p>
          <a:endParaRPr lang="zh-TW" altLang="en-US"/>
        </a:p>
      </dgm:t>
    </dgm:pt>
    <dgm:pt modelId="{B5F54BD9-3145-479E-A724-B36778C1235E}">
      <dgm:prSet phldrT="[文字]" custT="1"/>
      <dgm:spPr/>
      <dgm:t>
        <a:bodyPr/>
        <a:lstStyle/>
        <a:p>
          <a:r>
            <a:rPr lang="zh-TW" altLang="en-US" sz="2000" dirty="0" smtClean="0"/>
            <a:t>閱讀理解教學：提問、預測、連結、摘要</a:t>
          </a:r>
          <a:r>
            <a:rPr lang="en-US" altLang="zh-TW" sz="2000" dirty="0" smtClean="0"/>
            <a:t>...</a:t>
          </a:r>
          <a:endParaRPr lang="zh-TW" altLang="en-US" sz="2000" dirty="0"/>
        </a:p>
      </dgm:t>
    </dgm:pt>
    <dgm:pt modelId="{044FE919-8363-402D-B334-8632F128E3AC}" type="parTrans" cxnId="{E4E6F13D-7EF8-4E80-A24D-3E0356A92A78}">
      <dgm:prSet/>
      <dgm:spPr/>
      <dgm:t>
        <a:bodyPr/>
        <a:lstStyle/>
        <a:p>
          <a:endParaRPr lang="zh-TW" altLang="en-US"/>
        </a:p>
      </dgm:t>
    </dgm:pt>
    <dgm:pt modelId="{780D60B3-8C47-4269-AD11-88F91B183998}" type="sibTrans" cxnId="{E4E6F13D-7EF8-4E80-A24D-3E0356A92A78}">
      <dgm:prSet/>
      <dgm:spPr/>
      <dgm:t>
        <a:bodyPr/>
        <a:lstStyle/>
        <a:p>
          <a:endParaRPr lang="zh-TW" altLang="en-US"/>
        </a:p>
      </dgm:t>
    </dgm:pt>
    <dgm:pt modelId="{F0D88456-41D9-455C-9032-A0079BECFCD2}">
      <dgm:prSet phldrT="[文字]" custT="1"/>
      <dgm:spPr/>
      <dgm:t>
        <a:bodyPr/>
        <a:lstStyle/>
        <a:p>
          <a:r>
            <a:rPr lang="zh-TW" altLang="en-US" sz="1000" dirty="0" smtClean="0"/>
            <a:t>提問教學</a:t>
          </a:r>
          <a:endParaRPr lang="en-US" altLang="zh-TW" sz="1000" dirty="0" smtClean="0"/>
        </a:p>
        <a:p>
          <a:r>
            <a:rPr lang="en-US" altLang="en-US" sz="1000" dirty="0" smtClean="0"/>
            <a:t>《</a:t>
          </a:r>
          <a:r>
            <a:rPr lang="zh-TW" altLang="en-US" sz="1000" dirty="0" smtClean="0"/>
            <a:t>提問＂教＂＂學＂的成效</a:t>
          </a:r>
          <a:r>
            <a:rPr lang="en-US" altLang="en-US" sz="1000" dirty="0" smtClean="0"/>
            <a:t>》</a:t>
          </a:r>
          <a:r>
            <a:rPr lang="zh-TW" altLang="en-US" sz="1000" dirty="0" smtClean="0"/>
            <a:t>（新北市樹小閱讀社群</a:t>
          </a:r>
          <a:r>
            <a:rPr lang="en-US" altLang="zh-TW" sz="1000" dirty="0" smtClean="0"/>
            <a:t>.</a:t>
          </a:r>
          <a:r>
            <a:rPr lang="zh-TW" altLang="en-US" sz="1000" dirty="0" smtClean="0"/>
            <a:t>／待出版）</a:t>
          </a:r>
          <a:endParaRPr lang="zh-TW" altLang="en-US" sz="1000" dirty="0"/>
        </a:p>
      </dgm:t>
    </dgm:pt>
    <dgm:pt modelId="{DD0C1C23-7D21-411B-AF49-EAD50198FDCD}" type="parTrans" cxnId="{6FDFCF9E-3A4D-4B11-B8E6-7A0B2D05D5EB}">
      <dgm:prSet/>
      <dgm:spPr/>
      <dgm:t>
        <a:bodyPr/>
        <a:lstStyle/>
        <a:p>
          <a:endParaRPr lang="zh-TW" altLang="en-US"/>
        </a:p>
      </dgm:t>
    </dgm:pt>
    <dgm:pt modelId="{6A1875E3-56C6-4776-90F6-79F89477961D}" type="sibTrans" cxnId="{6FDFCF9E-3A4D-4B11-B8E6-7A0B2D05D5EB}">
      <dgm:prSet/>
      <dgm:spPr/>
      <dgm:t>
        <a:bodyPr/>
        <a:lstStyle/>
        <a:p>
          <a:endParaRPr lang="zh-TW" altLang="en-US"/>
        </a:p>
      </dgm:t>
    </dgm:pt>
    <dgm:pt modelId="{F413BD43-4D0A-4E7F-953E-59DFC43F8A38}">
      <dgm:prSet phldrT="[文字]" custT="1"/>
      <dgm:spPr/>
      <dgm:t>
        <a:bodyPr/>
        <a:lstStyle/>
        <a:p>
          <a:r>
            <a:rPr lang="zh-TW" altLang="en-US" sz="1600" dirty="0" smtClean="0"/>
            <a:t>文本分析＆擬定問題　</a:t>
          </a:r>
          <a:endParaRPr lang="en-US" altLang="zh-TW" sz="1600" dirty="0" smtClean="0"/>
        </a:p>
      </dgm:t>
    </dgm:pt>
    <dgm:pt modelId="{F1D9D2C1-C4A7-4DF6-BF9A-BAA6C3807F0D}" type="parTrans" cxnId="{F376457F-6C35-4773-98A3-FAB2F91CDE38}">
      <dgm:prSet/>
      <dgm:spPr/>
      <dgm:t>
        <a:bodyPr/>
        <a:lstStyle/>
        <a:p>
          <a:endParaRPr lang="zh-TW" altLang="en-US"/>
        </a:p>
      </dgm:t>
    </dgm:pt>
    <dgm:pt modelId="{A8BA815A-3724-4BFA-8C34-A53752F273BD}" type="sibTrans" cxnId="{F376457F-6C35-4773-98A3-FAB2F91CDE38}">
      <dgm:prSet/>
      <dgm:spPr/>
      <dgm:t>
        <a:bodyPr/>
        <a:lstStyle/>
        <a:p>
          <a:endParaRPr lang="zh-TW" altLang="en-US"/>
        </a:p>
      </dgm:t>
    </dgm:pt>
    <dgm:pt modelId="{0139A57B-0994-4BD2-8017-1544903BC1DC}">
      <dgm:prSet phldrT="[文字]" custT="1"/>
      <dgm:spPr/>
      <dgm:t>
        <a:bodyPr/>
        <a:lstStyle/>
        <a:p>
          <a:r>
            <a:rPr lang="zh-TW" altLang="en-US" sz="800" dirty="0" smtClean="0"/>
            <a:t>出好問題</a:t>
          </a:r>
          <a:endParaRPr lang="en-US" altLang="zh-TW" sz="800" dirty="0" smtClean="0"/>
        </a:p>
        <a:p>
          <a:r>
            <a:rPr lang="en-US" altLang="en-US" sz="800" dirty="0" smtClean="0"/>
            <a:t>《</a:t>
          </a:r>
          <a:r>
            <a:rPr lang="zh-TW" altLang="en-US" sz="800" dirty="0" smtClean="0"/>
            <a:t>一群人</a:t>
          </a:r>
          <a:r>
            <a:rPr lang="en-US" altLang="zh-TW" sz="800" dirty="0" smtClean="0"/>
            <a:t>&amp;</a:t>
          </a:r>
          <a:r>
            <a:rPr lang="zh-TW" altLang="en-US" sz="800" dirty="0" smtClean="0"/>
            <a:t>一群書</a:t>
          </a:r>
          <a:r>
            <a:rPr lang="en-US" altLang="en-US" sz="800" dirty="0" smtClean="0"/>
            <a:t>》</a:t>
          </a:r>
          <a:r>
            <a:rPr lang="zh-TW" altLang="en-US" sz="800" dirty="0" smtClean="0"/>
            <a:t>（新北市樹小閱讀社群</a:t>
          </a:r>
          <a:r>
            <a:rPr lang="en-US" altLang="zh-TW" sz="800" dirty="0" smtClean="0"/>
            <a:t>...</a:t>
          </a:r>
          <a:r>
            <a:rPr lang="zh-TW" altLang="en-US" sz="800" dirty="0" smtClean="0"/>
            <a:t>等／待出版）</a:t>
          </a:r>
          <a:endParaRPr lang="en-US" altLang="zh-TW" sz="800" dirty="0" smtClean="0"/>
        </a:p>
      </dgm:t>
    </dgm:pt>
    <dgm:pt modelId="{1DAAF4E0-B138-4ACA-B855-0715792E7F51}" type="parTrans" cxnId="{30DCE833-15DD-4962-8F75-63900942138F}">
      <dgm:prSet/>
      <dgm:spPr/>
      <dgm:t>
        <a:bodyPr/>
        <a:lstStyle/>
        <a:p>
          <a:endParaRPr lang="zh-TW" altLang="en-US"/>
        </a:p>
      </dgm:t>
    </dgm:pt>
    <dgm:pt modelId="{8022A58D-2DEA-417B-86DA-754CBBCB60A5}" type="sibTrans" cxnId="{30DCE833-15DD-4962-8F75-63900942138F}">
      <dgm:prSet/>
      <dgm:spPr/>
      <dgm:t>
        <a:bodyPr/>
        <a:lstStyle/>
        <a:p>
          <a:endParaRPr lang="zh-TW" altLang="en-US"/>
        </a:p>
      </dgm:t>
    </dgm:pt>
    <dgm:pt modelId="{112E933C-6A18-4752-9874-CA719EDBAE3A}">
      <dgm:prSet custT="1"/>
      <dgm:spPr/>
      <dgm:t>
        <a:bodyPr/>
        <a:lstStyle/>
        <a:p>
          <a:r>
            <a:rPr lang="en-US" altLang="en-US" sz="1000" dirty="0" smtClean="0"/>
            <a:t>《</a:t>
          </a:r>
          <a:r>
            <a:rPr lang="zh-TW" altLang="en-US" sz="1000" dirty="0" smtClean="0"/>
            <a:t>閱讀，有策略</a:t>
          </a:r>
          <a:r>
            <a:rPr lang="en-US" altLang="en-US" sz="1000" dirty="0" smtClean="0"/>
            <a:t>》DVD</a:t>
          </a:r>
          <a:r>
            <a:rPr lang="zh-TW" altLang="en-US" sz="1000" dirty="0" smtClean="0"/>
            <a:t>（幸曼玲教授及研究團隊／台北市政府教育局出版）</a:t>
          </a:r>
          <a:endParaRPr lang="zh-TW" altLang="en-US" sz="1000" dirty="0"/>
        </a:p>
      </dgm:t>
    </dgm:pt>
    <dgm:pt modelId="{7CAF66C4-1C16-4C54-8D3A-CB6ACD1D4553}" type="parTrans" cxnId="{6E7E5106-8462-45B0-8857-E1C5A4667B6D}">
      <dgm:prSet/>
      <dgm:spPr/>
      <dgm:t>
        <a:bodyPr/>
        <a:lstStyle/>
        <a:p>
          <a:endParaRPr lang="zh-TW" altLang="en-US"/>
        </a:p>
      </dgm:t>
    </dgm:pt>
    <dgm:pt modelId="{026F65DE-FF47-4573-920A-38DB19428CFD}" type="sibTrans" cxnId="{6E7E5106-8462-45B0-8857-E1C5A4667B6D}">
      <dgm:prSet/>
      <dgm:spPr/>
      <dgm:t>
        <a:bodyPr/>
        <a:lstStyle/>
        <a:p>
          <a:endParaRPr lang="zh-TW" altLang="en-US"/>
        </a:p>
      </dgm:t>
    </dgm:pt>
    <dgm:pt modelId="{B021ABAE-99B0-49D9-AE62-B5C4401E7E9B}">
      <dgm:prSet custT="1"/>
      <dgm:spPr/>
      <dgm:t>
        <a:bodyPr/>
        <a:lstStyle/>
        <a:p>
          <a:r>
            <a:rPr lang="zh-TW" altLang="en-US" sz="800" dirty="0" smtClean="0"/>
            <a:t>出好問題</a:t>
          </a:r>
          <a:endParaRPr lang="en-US" altLang="zh-TW" sz="800" dirty="0" smtClean="0"/>
        </a:p>
        <a:p>
          <a:r>
            <a:rPr lang="en-US" altLang="en-US" sz="800" dirty="0" smtClean="0"/>
            <a:t>《</a:t>
          </a:r>
          <a:r>
            <a:rPr lang="zh-TW" altLang="en-US" sz="800" dirty="0" smtClean="0"/>
            <a:t>問好問題</a:t>
          </a:r>
          <a:r>
            <a:rPr lang="en-US" altLang="en-US" sz="800" dirty="0" smtClean="0"/>
            <a:t>》</a:t>
          </a:r>
          <a:r>
            <a:rPr lang="zh-TW" altLang="en-US" sz="800" dirty="0" smtClean="0"/>
            <a:t>（柯華葳教授、陳欣希老師</a:t>
          </a:r>
          <a:r>
            <a:rPr lang="en-US" altLang="zh-TW" sz="800" dirty="0" smtClean="0"/>
            <a:t>...</a:t>
          </a:r>
          <a:r>
            <a:rPr lang="zh-TW" altLang="en-US" sz="800" dirty="0" smtClean="0"/>
            <a:t>等／小魯出版）</a:t>
          </a:r>
          <a:endParaRPr lang="zh-TW" altLang="en-US" sz="800" dirty="0"/>
        </a:p>
      </dgm:t>
    </dgm:pt>
    <dgm:pt modelId="{7708AC2F-F8A4-42D8-A78D-43C790A654CA}" type="parTrans" cxnId="{A8D12516-1A29-48D0-8A5B-7DF29C5C4C69}">
      <dgm:prSet/>
      <dgm:spPr/>
      <dgm:t>
        <a:bodyPr/>
        <a:lstStyle/>
        <a:p>
          <a:endParaRPr lang="zh-TW" altLang="en-US"/>
        </a:p>
      </dgm:t>
    </dgm:pt>
    <dgm:pt modelId="{C53DA9A7-B4E4-419C-B0A5-B4F2566021D4}" type="sibTrans" cxnId="{A8D12516-1A29-48D0-8A5B-7DF29C5C4C69}">
      <dgm:prSet/>
      <dgm:spPr/>
      <dgm:t>
        <a:bodyPr/>
        <a:lstStyle/>
        <a:p>
          <a:endParaRPr lang="zh-TW" altLang="en-US"/>
        </a:p>
      </dgm:t>
    </dgm:pt>
    <dgm:pt modelId="{89F62BE1-ADFF-48C9-8EE1-1928F9B511EF}">
      <dgm:prSet custT="1"/>
      <dgm:spPr/>
      <dgm:t>
        <a:bodyPr/>
        <a:lstStyle/>
        <a:p>
          <a:r>
            <a:rPr lang="zh-TW" altLang="en-US" sz="1000" dirty="0" smtClean="0"/>
            <a:t>閱讀理解教學行動研究（進行中）</a:t>
          </a:r>
          <a:endParaRPr lang="zh-TW" altLang="en-US" sz="1000" dirty="0"/>
        </a:p>
      </dgm:t>
    </dgm:pt>
    <dgm:pt modelId="{4DB45AC9-4C38-49CC-BA0E-8AA24C5DADB7}" type="parTrans" cxnId="{93153133-2EAA-4894-9258-75BD863AF81B}">
      <dgm:prSet/>
      <dgm:spPr/>
      <dgm:t>
        <a:bodyPr/>
        <a:lstStyle/>
        <a:p>
          <a:endParaRPr lang="zh-TW" altLang="en-US"/>
        </a:p>
      </dgm:t>
    </dgm:pt>
    <dgm:pt modelId="{AC78EE56-582B-4938-BE1B-27AC9881C2AC}" type="sibTrans" cxnId="{93153133-2EAA-4894-9258-75BD863AF81B}">
      <dgm:prSet/>
      <dgm:spPr/>
      <dgm:t>
        <a:bodyPr/>
        <a:lstStyle/>
        <a:p>
          <a:endParaRPr lang="zh-TW" altLang="en-US"/>
        </a:p>
      </dgm:t>
    </dgm:pt>
    <dgm:pt modelId="{D7F81DC9-B5A4-4214-89D7-921065A62987}">
      <dgm:prSet custT="1"/>
      <dgm:spPr/>
      <dgm:t>
        <a:bodyPr/>
        <a:lstStyle/>
        <a:p>
          <a:r>
            <a:rPr lang="zh-TW" altLang="en-US" sz="1000" dirty="0" smtClean="0"/>
            <a:t>閱讀理解策略教學行動研究（進行中）</a:t>
          </a:r>
          <a:endParaRPr lang="zh-TW" altLang="en-US" sz="1000" dirty="0"/>
        </a:p>
      </dgm:t>
    </dgm:pt>
    <dgm:pt modelId="{B543AA31-7768-48FB-9134-99CF0E87505F}" type="parTrans" cxnId="{96428FC5-C21A-40B1-A9E3-767BE6E870E7}">
      <dgm:prSet/>
      <dgm:spPr/>
      <dgm:t>
        <a:bodyPr/>
        <a:lstStyle/>
        <a:p>
          <a:endParaRPr lang="zh-TW" altLang="en-US"/>
        </a:p>
      </dgm:t>
    </dgm:pt>
    <dgm:pt modelId="{D23100AC-9C12-474A-9A8B-6CC17583B7EC}" type="sibTrans" cxnId="{96428FC5-C21A-40B1-A9E3-767BE6E870E7}">
      <dgm:prSet/>
      <dgm:spPr/>
      <dgm:t>
        <a:bodyPr/>
        <a:lstStyle/>
        <a:p>
          <a:endParaRPr lang="zh-TW" altLang="en-US"/>
        </a:p>
      </dgm:t>
    </dgm:pt>
    <dgm:pt modelId="{6E235CF0-1B76-43B4-BC74-BEA76AB5E8B2}" type="pres">
      <dgm:prSet presAssocID="{895D2A55-98B7-4C83-BA25-CFFAF6F7DA90}" presName="Name0" presStyleCnt="0">
        <dgm:presLayoutVars>
          <dgm:chMax val="3"/>
          <dgm:chPref val="1"/>
          <dgm:dir/>
          <dgm:animLvl val="lvl"/>
          <dgm:resizeHandles/>
        </dgm:presLayoutVars>
      </dgm:prSet>
      <dgm:spPr/>
      <dgm:t>
        <a:bodyPr/>
        <a:lstStyle/>
        <a:p>
          <a:endParaRPr lang="zh-TW" altLang="en-US"/>
        </a:p>
      </dgm:t>
    </dgm:pt>
    <dgm:pt modelId="{4B0464EF-9386-4DE1-871B-D350BE81FCB8}" type="pres">
      <dgm:prSet presAssocID="{895D2A55-98B7-4C83-BA25-CFFAF6F7DA90}" presName="outerBox" presStyleCnt="0"/>
      <dgm:spPr/>
    </dgm:pt>
    <dgm:pt modelId="{327DE61A-51A6-4D14-BAD1-B287B586A463}" type="pres">
      <dgm:prSet presAssocID="{895D2A55-98B7-4C83-BA25-CFFAF6F7DA90}" presName="outerBoxParent" presStyleLbl="node1" presStyleIdx="0" presStyleCnt="3" custLinFactNeighborX="2199" custLinFactNeighborY="288"/>
      <dgm:spPr/>
      <dgm:t>
        <a:bodyPr/>
        <a:lstStyle/>
        <a:p>
          <a:endParaRPr lang="zh-TW" altLang="en-US"/>
        </a:p>
      </dgm:t>
    </dgm:pt>
    <dgm:pt modelId="{19589124-D6EA-47FE-88B9-FE55409D950A}" type="pres">
      <dgm:prSet presAssocID="{895D2A55-98B7-4C83-BA25-CFFAF6F7DA90}" presName="outerBoxChildren" presStyleCnt="0"/>
      <dgm:spPr/>
    </dgm:pt>
    <dgm:pt modelId="{D823A745-8571-4062-83D5-DA5AD1A5A286}" type="pres">
      <dgm:prSet presAssocID="{EA157615-3F81-44D8-B016-680C104D2AFF}" presName="oChild" presStyleLbl="fgAcc1" presStyleIdx="0" presStyleCnt="8" custScaleY="265093">
        <dgm:presLayoutVars>
          <dgm:bulletEnabled val="1"/>
        </dgm:presLayoutVars>
      </dgm:prSet>
      <dgm:spPr/>
      <dgm:t>
        <a:bodyPr/>
        <a:lstStyle/>
        <a:p>
          <a:endParaRPr lang="zh-TW" altLang="en-US"/>
        </a:p>
      </dgm:t>
    </dgm:pt>
    <dgm:pt modelId="{E1CDD1F9-5AA9-41F9-AD18-CFBF46F683FD}" type="pres">
      <dgm:prSet presAssocID="{9A41F10C-981B-48F8-AF16-22CD86D6ADE4}" presName="outerSibTrans" presStyleCnt="0"/>
      <dgm:spPr/>
    </dgm:pt>
    <dgm:pt modelId="{37052F2D-B9A4-46D9-8BB2-7D62DC377C44}" type="pres">
      <dgm:prSet presAssocID="{F9A274D6-2102-4CA1-8336-F20FDD3712FF}" presName="oChild" presStyleLbl="fgAcc1" presStyleIdx="1" presStyleCnt="8" custScaleY="265093">
        <dgm:presLayoutVars>
          <dgm:bulletEnabled val="1"/>
        </dgm:presLayoutVars>
      </dgm:prSet>
      <dgm:spPr/>
      <dgm:t>
        <a:bodyPr/>
        <a:lstStyle/>
        <a:p>
          <a:endParaRPr lang="zh-TW" altLang="en-US"/>
        </a:p>
      </dgm:t>
    </dgm:pt>
    <dgm:pt modelId="{29C3D661-605C-47F0-8111-BF3A5BFF1EBD}" type="pres">
      <dgm:prSet presAssocID="{AEB41828-ABF7-4137-A99D-102CF997FEDD}" presName="outerSibTrans" presStyleCnt="0"/>
      <dgm:spPr/>
    </dgm:pt>
    <dgm:pt modelId="{B9908A94-4F49-47BD-84F4-A326A0315E05}" type="pres">
      <dgm:prSet presAssocID="{112E933C-6A18-4752-9874-CA719EDBAE3A}" presName="oChild" presStyleLbl="fgAcc1" presStyleIdx="2" presStyleCnt="8" custScaleY="265093">
        <dgm:presLayoutVars>
          <dgm:bulletEnabled val="1"/>
        </dgm:presLayoutVars>
      </dgm:prSet>
      <dgm:spPr/>
      <dgm:t>
        <a:bodyPr/>
        <a:lstStyle/>
        <a:p>
          <a:endParaRPr lang="zh-TW" altLang="en-US"/>
        </a:p>
      </dgm:t>
    </dgm:pt>
    <dgm:pt modelId="{24B99764-233F-481C-B6D4-73A94559071E}" type="pres">
      <dgm:prSet presAssocID="{026F65DE-FF47-4573-920A-38DB19428CFD}" presName="outerSibTrans" presStyleCnt="0"/>
      <dgm:spPr/>
    </dgm:pt>
    <dgm:pt modelId="{0327AD96-0BD5-47B7-872A-D9DAA4F15A4F}" type="pres">
      <dgm:prSet presAssocID="{D7F81DC9-B5A4-4214-89D7-921065A62987}" presName="oChild" presStyleLbl="fgAcc1" presStyleIdx="3" presStyleCnt="8" custScaleY="265093">
        <dgm:presLayoutVars>
          <dgm:bulletEnabled val="1"/>
        </dgm:presLayoutVars>
      </dgm:prSet>
      <dgm:spPr/>
      <dgm:t>
        <a:bodyPr/>
        <a:lstStyle/>
        <a:p>
          <a:endParaRPr lang="zh-TW" altLang="en-US"/>
        </a:p>
      </dgm:t>
    </dgm:pt>
    <dgm:pt modelId="{54547D69-9CB1-41FC-B52D-4FC093809E32}" type="pres">
      <dgm:prSet presAssocID="{895D2A55-98B7-4C83-BA25-CFFAF6F7DA90}" presName="middleBox" presStyleCnt="0"/>
      <dgm:spPr/>
    </dgm:pt>
    <dgm:pt modelId="{D3936698-C669-42F8-902B-68ABD5597C2A}" type="pres">
      <dgm:prSet presAssocID="{895D2A55-98B7-4C83-BA25-CFFAF6F7DA90}" presName="middleBoxParent" presStyleLbl="node1" presStyleIdx="1" presStyleCnt="3" custScaleY="114286"/>
      <dgm:spPr/>
      <dgm:t>
        <a:bodyPr/>
        <a:lstStyle/>
        <a:p>
          <a:endParaRPr lang="zh-TW" altLang="en-US"/>
        </a:p>
      </dgm:t>
    </dgm:pt>
    <dgm:pt modelId="{FAB7E17E-1DBA-4B2B-88CB-C0EA6F9C2106}" type="pres">
      <dgm:prSet presAssocID="{895D2A55-98B7-4C83-BA25-CFFAF6F7DA90}" presName="middleBoxChildren" presStyleCnt="0"/>
      <dgm:spPr/>
    </dgm:pt>
    <dgm:pt modelId="{1E71D72E-A3A5-4080-BD20-6F9C417158FF}" type="pres">
      <dgm:prSet presAssocID="{F0D88456-41D9-455C-9032-A0079BECFCD2}" presName="mChild" presStyleLbl="fgAcc1" presStyleIdx="4" presStyleCnt="8" custScaleY="181316" custLinFactY="-73741" custLinFactNeighborX="98" custLinFactNeighborY="-100000">
        <dgm:presLayoutVars>
          <dgm:bulletEnabled val="1"/>
        </dgm:presLayoutVars>
      </dgm:prSet>
      <dgm:spPr/>
      <dgm:t>
        <a:bodyPr/>
        <a:lstStyle/>
        <a:p>
          <a:endParaRPr lang="zh-TW" altLang="en-US"/>
        </a:p>
      </dgm:t>
    </dgm:pt>
    <dgm:pt modelId="{8E62ECA1-DCF1-4697-9FC9-371A3DB3B3CC}" type="pres">
      <dgm:prSet presAssocID="{6A1875E3-56C6-4776-90F6-79F89477961D}" presName="middleSibTrans" presStyleCnt="0"/>
      <dgm:spPr/>
    </dgm:pt>
    <dgm:pt modelId="{1F391A1D-C7AE-47F3-AF3D-F5BEC168EB4C}" type="pres">
      <dgm:prSet presAssocID="{89F62BE1-ADFF-48C9-8EE1-1928F9B511EF}" presName="mChild" presStyleLbl="fgAcc1" presStyleIdx="5" presStyleCnt="8" custScaleY="181316" custLinFactY="-73741" custLinFactNeighborX="98" custLinFactNeighborY="-100000">
        <dgm:presLayoutVars>
          <dgm:bulletEnabled val="1"/>
        </dgm:presLayoutVars>
      </dgm:prSet>
      <dgm:spPr/>
      <dgm:t>
        <a:bodyPr/>
        <a:lstStyle/>
        <a:p>
          <a:endParaRPr lang="zh-TW" altLang="en-US"/>
        </a:p>
      </dgm:t>
    </dgm:pt>
    <dgm:pt modelId="{1EA3AAEF-9F42-4C52-9A2D-78AB09EA0FF2}" type="pres">
      <dgm:prSet presAssocID="{895D2A55-98B7-4C83-BA25-CFFAF6F7DA90}" presName="centerBox" presStyleCnt="0"/>
      <dgm:spPr/>
    </dgm:pt>
    <dgm:pt modelId="{034B5C9A-5C90-4E22-8A49-11B931A471F0}" type="pres">
      <dgm:prSet presAssocID="{895D2A55-98B7-4C83-BA25-CFFAF6F7DA90}" presName="centerBoxParent" presStyleLbl="node1" presStyleIdx="2" presStyleCnt="3" custScaleY="122468" custLinFactNeighborX="-473" custLinFactNeighborY="0"/>
      <dgm:spPr/>
      <dgm:t>
        <a:bodyPr/>
        <a:lstStyle/>
        <a:p>
          <a:endParaRPr lang="zh-TW" altLang="en-US"/>
        </a:p>
      </dgm:t>
    </dgm:pt>
    <dgm:pt modelId="{80792780-B908-4A38-BA3B-13050C6D1E86}" type="pres">
      <dgm:prSet presAssocID="{895D2A55-98B7-4C83-BA25-CFFAF6F7DA90}" presName="centerBoxChildren" presStyleCnt="0"/>
      <dgm:spPr/>
    </dgm:pt>
    <dgm:pt modelId="{24BC2D26-4B82-4DAF-BD25-A1E8853A27D5}" type="pres">
      <dgm:prSet presAssocID="{0139A57B-0994-4BD2-8017-1544903BC1DC}" presName="cChild" presStyleLbl="fgAcc1" presStyleIdx="6" presStyleCnt="8" custScaleX="48152" custScaleY="74232" custLinFactNeighborX="-55767" custLinFactNeighborY="42508">
        <dgm:presLayoutVars>
          <dgm:bulletEnabled val="1"/>
        </dgm:presLayoutVars>
      </dgm:prSet>
      <dgm:spPr/>
      <dgm:t>
        <a:bodyPr/>
        <a:lstStyle/>
        <a:p>
          <a:endParaRPr lang="zh-TW" altLang="en-US"/>
        </a:p>
      </dgm:t>
    </dgm:pt>
    <dgm:pt modelId="{F59EADF4-6B7D-4AE3-A532-7247C0651481}" type="pres">
      <dgm:prSet presAssocID="{8022A58D-2DEA-417B-86DA-754CBBCB60A5}" presName="centerSibTrans" presStyleCnt="0"/>
      <dgm:spPr/>
    </dgm:pt>
    <dgm:pt modelId="{96B06E17-1E82-4D5C-B886-EC66D8BCE5F5}" type="pres">
      <dgm:prSet presAssocID="{B021ABAE-99B0-49D9-AE62-B5C4401E7E9B}" presName="cChild" presStyleLbl="fgAcc1" presStyleIdx="7" presStyleCnt="8" custScaleX="46974" custScaleY="74235" custLinFactX="-49720" custLinFactNeighborX="-100000" custLinFactNeighborY="-54110">
        <dgm:presLayoutVars>
          <dgm:bulletEnabled val="1"/>
        </dgm:presLayoutVars>
      </dgm:prSet>
      <dgm:spPr/>
      <dgm:t>
        <a:bodyPr/>
        <a:lstStyle/>
        <a:p>
          <a:endParaRPr lang="zh-TW" altLang="en-US"/>
        </a:p>
      </dgm:t>
    </dgm:pt>
  </dgm:ptLst>
  <dgm:cxnLst>
    <dgm:cxn modelId="{A47D1C0D-34EA-4DD3-8D8A-E567DD139F6D}" type="presOf" srcId="{B021ABAE-99B0-49D9-AE62-B5C4401E7E9B}" destId="{96B06E17-1E82-4D5C-B886-EC66D8BCE5F5}" srcOrd="0" destOrd="0" presId="urn:microsoft.com/office/officeart/2005/8/layout/target2"/>
    <dgm:cxn modelId="{8A7BFED9-AEFE-464B-8E6E-ED9E1C882180}" type="presOf" srcId="{B5F54BD9-3145-479E-A724-B36778C1235E}" destId="{D3936698-C669-42F8-902B-68ABD5597C2A}" srcOrd="0" destOrd="0" presId="urn:microsoft.com/office/officeart/2005/8/layout/target2"/>
    <dgm:cxn modelId="{6E7E5106-8462-45B0-8857-E1C5A4667B6D}" srcId="{ACEE9B9A-3ABC-4256-9711-835F7F2A88C1}" destId="{112E933C-6A18-4752-9874-CA719EDBAE3A}" srcOrd="2" destOrd="0" parTransId="{7CAF66C4-1C16-4C54-8D3A-CB6ACD1D4553}" sibTransId="{026F65DE-FF47-4573-920A-38DB19428CFD}"/>
    <dgm:cxn modelId="{30DCE833-15DD-4962-8F75-63900942138F}" srcId="{F413BD43-4D0A-4E7F-953E-59DFC43F8A38}" destId="{0139A57B-0994-4BD2-8017-1544903BC1DC}" srcOrd="0" destOrd="0" parTransId="{1DAAF4E0-B138-4ACA-B855-0715792E7F51}" sibTransId="{8022A58D-2DEA-417B-86DA-754CBBCB60A5}"/>
    <dgm:cxn modelId="{96428FC5-C21A-40B1-A9E3-767BE6E870E7}" srcId="{ACEE9B9A-3ABC-4256-9711-835F7F2A88C1}" destId="{D7F81DC9-B5A4-4214-89D7-921065A62987}" srcOrd="3" destOrd="0" parTransId="{B543AA31-7768-48FB-9134-99CF0E87505F}" sibTransId="{D23100AC-9C12-474A-9A8B-6CC17583B7EC}"/>
    <dgm:cxn modelId="{E4E6F13D-7EF8-4E80-A24D-3E0356A92A78}" srcId="{895D2A55-98B7-4C83-BA25-CFFAF6F7DA90}" destId="{B5F54BD9-3145-479E-A724-B36778C1235E}" srcOrd="1" destOrd="0" parTransId="{044FE919-8363-402D-B334-8632F128E3AC}" sibTransId="{780D60B3-8C47-4269-AD11-88F91B183998}"/>
    <dgm:cxn modelId="{2547F80C-80B2-440F-9F47-DCBAE4F36250}" type="presOf" srcId="{ACEE9B9A-3ABC-4256-9711-835F7F2A88C1}" destId="{327DE61A-51A6-4D14-BAD1-B287B586A463}" srcOrd="0" destOrd="0" presId="urn:microsoft.com/office/officeart/2005/8/layout/target2"/>
    <dgm:cxn modelId="{A42D65A7-DDAF-4773-8D99-13669C5CF3AB}" srcId="{ACEE9B9A-3ABC-4256-9711-835F7F2A88C1}" destId="{EA157615-3F81-44D8-B016-680C104D2AFF}" srcOrd="0" destOrd="0" parTransId="{EBD0D49A-8108-4996-8D8D-B49E4379F2CB}" sibTransId="{9A41F10C-981B-48F8-AF16-22CD86D6ADE4}"/>
    <dgm:cxn modelId="{E8D2F299-00AC-4451-ADE6-1B0BDCE56D5F}" srcId="{895D2A55-98B7-4C83-BA25-CFFAF6F7DA90}" destId="{ACEE9B9A-3ABC-4256-9711-835F7F2A88C1}" srcOrd="0" destOrd="0" parTransId="{AB02D234-A547-4A71-9F76-496AB006C565}" sibTransId="{01DF9F14-FE92-448D-8915-1D47DDAB8116}"/>
    <dgm:cxn modelId="{6FDFCF9E-3A4D-4B11-B8E6-7A0B2D05D5EB}" srcId="{B5F54BD9-3145-479E-A724-B36778C1235E}" destId="{F0D88456-41D9-455C-9032-A0079BECFCD2}" srcOrd="0" destOrd="0" parTransId="{DD0C1C23-7D21-411B-AF49-EAD50198FDCD}" sibTransId="{6A1875E3-56C6-4776-90F6-79F89477961D}"/>
    <dgm:cxn modelId="{F376457F-6C35-4773-98A3-FAB2F91CDE38}" srcId="{895D2A55-98B7-4C83-BA25-CFFAF6F7DA90}" destId="{F413BD43-4D0A-4E7F-953E-59DFC43F8A38}" srcOrd="2" destOrd="0" parTransId="{F1D9D2C1-C4A7-4DF6-BF9A-BAA6C3807F0D}" sibTransId="{A8BA815A-3724-4BFA-8C34-A53752F273BD}"/>
    <dgm:cxn modelId="{4C9AE4C0-E529-4D2B-94FB-AB9DA69AE200}" type="presOf" srcId="{895D2A55-98B7-4C83-BA25-CFFAF6F7DA90}" destId="{6E235CF0-1B76-43B4-BC74-BEA76AB5E8B2}" srcOrd="0" destOrd="0" presId="urn:microsoft.com/office/officeart/2005/8/layout/target2"/>
    <dgm:cxn modelId="{19E1AEBF-9C55-4C7B-9951-EFFE89A12624}" type="presOf" srcId="{112E933C-6A18-4752-9874-CA719EDBAE3A}" destId="{B9908A94-4F49-47BD-84F4-A326A0315E05}" srcOrd="0" destOrd="0" presId="urn:microsoft.com/office/officeart/2005/8/layout/target2"/>
    <dgm:cxn modelId="{43C218E0-35D3-4151-9FB5-C095720BF397}" type="presOf" srcId="{D7F81DC9-B5A4-4214-89D7-921065A62987}" destId="{0327AD96-0BD5-47B7-872A-D9DAA4F15A4F}" srcOrd="0" destOrd="0" presId="urn:microsoft.com/office/officeart/2005/8/layout/target2"/>
    <dgm:cxn modelId="{7FC678A1-7093-4F0B-B1CD-2088F27B88B1}" srcId="{ACEE9B9A-3ABC-4256-9711-835F7F2A88C1}" destId="{F9A274D6-2102-4CA1-8336-F20FDD3712FF}" srcOrd="1" destOrd="0" parTransId="{D4E919DA-678E-41BE-8881-3E19C65C9669}" sibTransId="{AEB41828-ABF7-4137-A99D-102CF997FEDD}"/>
    <dgm:cxn modelId="{CD1809F4-6650-43A1-85B4-0A1122CEBFDD}" type="presOf" srcId="{89F62BE1-ADFF-48C9-8EE1-1928F9B511EF}" destId="{1F391A1D-C7AE-47F3-AF3D-F5BEC168EB4C}" srcOrd="0" destOrd="0" presId="urn:microsoft.com/office/officeart/2005/8/layout/target2"/>
    <dgm:cxn modelId="{347CAC2B-B1A3-4935-8B47-56CC40CE8475}" type="presOf" srcId="{F9A274D6-2102-4CA1-8336-F20FDD3712FF}" destId="{37052F2D-B9A4-46D9-8BB2-7D62DC377C44}" srcOrd="0" destOrd="0" presId="urn:microsoft.com/office/officeart/2005/8/layout/target2"/>
    <dgm:cxn modelId="{93153133-2EAA-4894-9258-75BD863AF81B}" srcId="{B5F54BD9-3145-479E-A724-B36778C1235E}" destId="{89F62BE1-ADFF-48C9-8EE1-1928F9B511EF}" srcOrd="1" destOrd="0" parTransId="{4DB45AC9-4C38-49CC-BA0E-8AA24C5DADB7}" sibTransId="{AC78EE56-582B-4938-BE1B-27AC9881C2AC}"/>
    <dgm:cxn modelId="{D3E9BFE5-ACEF-4311-B235-6AC158F00E5E}" type="presOf" srcId="{0139A57B-0994-4BD2-8017-1544903BC1DC}" destId="{24BC2D26-4B82-4DAF-BD25-A1E8853A27D5}" srcOrd="0" destOrd="0" presId="urn:microsoft.com/office/officeart/2005/8/layout/target2"/>
    <dgm:cxn modelId="{DACAD625-429E-4AD2-A6F3-2234668D2338}" type="presOf" srcId="{EA157615-3F81-44D8-B016-680C104D2AFF}" destId="{D823A745-8571-4062-83D5-DA5AD1A5A286}" srcOrd="0" destOrd="0" presId="urn:microsoft.com/office/officeart/2005/8/layout/target2"/>
    <dgm:cxn modelId="{A8D12516-1A29-48D0-8A5B-7DF29C5C4C69}" srcId="{F413BD43-4D0A-4E7F-953E-59DFC43F8A38}" destId="{B021ABAE-99B0-49D9-AE62-B5C4401E7E9B}" srcOrd="1" destOrd="0" parTransId="{7708AC2F-F8A4-42D8-A78D-43C790A654CA}" sibTransId="{C53DA9A7-B4E4-419C-B0A5-B4F2566021D4}"/>
    <dgm:cxn modelId="{A4EBBEB4-C862-478A-8791-3E54782F5554}" type="presOf" srcId="{F0D88456-41D9-455C-9032-A0079BECFCD2}" destId="{1E71D72E-A3A5-4080-BD20-6F9C417158FF}" srcOrd="0" destOrd="0" presId="urn:microsoft.com/office/officeart/2005/8/layout/target2"/>
    <dgm:cxn modelId="{B011BE8D-4DFE-43C2-9B03-FE3ED79B3323}" type="presOf" srcId="{F413BD43-4D0A-4E7F-953E-59DFC43F8A38}" destId="{034B5C9A-5C90-4E22-8A49-11B931A471F0}" srcOrd="0" destOrd="0" presId="urn:microsoft.com/office/officeart/2005/8/layout/target2"/>
    <dgm:cxn modelId="{A25F8A30-4E60-4B0A-845B-A63BF4F5DBEA}" type="presParOf" srcId="{6E235CF0-1B76-43B4-BC74-BEA76AB5E8B2}" destId="{4B0464EF-9386-4DE1-871B-D350BE81FCB8}" srcOrd="0" destOrd="0" presId="urn:microsoft.com/office/officeart/2005/8/layout/target2"/>
    <dgm:cxn modelId="{A84AF06E-672B-4030-A3AC-2BECDF96E435}" type="presParOf" srcId="{4B0464EF-9386-4DE1-871B-D350BE81FCB8}" destId="{327DE61A-51A6-4D14-BAD1-B287B586A463}" srcOrd="0" destOrd="0" presId="urn:microsoft.com/office/officeart/2005/8/layout/target2"/>
    <dgm:cxn modelId="{B0139294-F0EF-44EA-B64A-B2DFFB234A54}" type="presParOf" srcId="{4B0464EF-9386-4DE1-871B-D350BE81FCB8}" destId="{19589124-D6EA-47FE-88B9-FE55409D950A}" srcOrd="1" destOrd="0" presId="urn:microsoft.com/office/officeart/2005/8/layout/target2"/>
    <dgm:cxn modelId="{67A645B3-5F67-49DB-8C59-C7F36574F7CE}" type="presParOf" srcId="{19589124-D6EA-47FE-88B9-FE55409D950A}" destId="{D823A745-8571-4062-83D5-DA5AD1A5A286}" srcOrd="0" destOrd="0" presId="urn:microsoft.com/office/officeart/2005/8/layout/target2"/>
    <dgm:cxn modelId="{BE05770E-4A5F-4879-8DFE-DD51624D705B}" type="presParOf" srcId="{19589124-D6EA-47FE-88B9-FE55409D950A}" destId="{E1CDD1F9-5AA9-41F9-AD18-CFBF46F683FD}" srcOrd="1" destOrd="0" presId="urn:microsoft.com/office/officeart/2005/8/layout/target2"/>
    <dgm:cxn modelId="{68A88DBE-3CE1-463A-BACD-E8E045702EFA}" type="presParOf" srcId="{19589124-D6EA-47FE-88B9-FE55409D950A}" destId="{37052F2D-B9A4-46D9-8BB2-7D62DC377C44}" srcOrd="2" destOrd="0" presId="urn:microsoft.com/office/officeart/2005/8/layout/target2"/>
    <dgm:cxn modelId="{96C3E9A8-CC5B-41BF-A69A-E22D6250A7B6}" type="presParOf" srcId="{19589124-D6EA-47FE-88B9-FE55409D950A}" destId="{29C3D661-605C-47F0-8111-BF3A5BFF1EBD}" srcOrd="3" destOrd="0" presId="urn:microsoft.com/office/officeart/2005/8/layout/target2"/>
    <dgm:cxn modelId="{5CCF3723-7A23-4052-9710-7A77098E5FA9}" type="presParOf" srcId="{19589124-D6EA-47FE-88B9-FE55409D950A}" destId="{B9908A94-4F49-47BD-84F4-A326A0315E05}" srcOrd="4" destOrd="0" presId="urn:microsoft.com/office/officeart/2005/8/layout/target2"/>
    <dgm:cxn modelId="{994B9AB0-A2BC-4863-9740-6A3C5D3A0D62}" type="presParOf" srcId="{19589124-D6EA-47FE-88B9-FE55409D950A}" destId="{24B99764-233F-481C-B6D4-73A94559071E}" srcOrd="5" destOrd="0" presId="urn:microsoft.com/office/officeart/2005/8/layout/target2"/>
    <dgm:cxn modelId="{19B16C4E-CB87-4394-83C6-07260804411B}" type="presParOf" srcId="{19589124-D6EA-47FE-88B9-FE55409D950A}" destId="{0327AD96-0BD5-47B7-872A-D9DAA4F15A4F}" srcOrd="6" destOrd="0" presId="urn:microsoft.com/office/officeart/2005/8/layout/target2"/>
    <dgm:cxn modelId="{6384026B-D190-44F1-B96F-BE4882C6DB54}" type="presParOf" srcId="{6E235CF0-1B76-43B4-BC74-BEA76AB5E8B2}" destId="{54547D69-9CB1-41FC-B52D-4FC093809E32}" srcOrd="1" destOrd="0" presId="urn:microsoft.com/office/officeart/2005/8/layout/target2"/>
    <dgm:cxn modelId="{EF2EE857-F3D0-46F3-8268-4E6BAFE6AB8D}" type="presParOf" srcId="{54547D69-9CB1-41FC-B52D-4FC093809E32}" destId="{D3936698-C669-42F8-902B-68ABD5597C2A}" srcOrd="0" destOrd="0" presId="urn:microsoft.com/office/officeart/2005/8/layout/target2"/>
    <dgm:cxn modelId="{1B4723C1-27AE-45C7-9D4E-51E5B7CA841D}" type="presParOf" srcId="{54547D69-9CB1-41FC-B52D-4FC093809E32}" destId="{FAB7E17E-1DBA-4B2B-88CB-C0EA6F9C2106}" srcOrd="1" destOrd="0" presId="urn:microsoft.com/office/officeart/2005/8/layout/target2"/>
    <dgm:cxn modelId="{58E673E3-C0B4-412A-B6D6-A11060D90301}" type="presParOf" srcId="{FAB7E17E-1DBA-4B2B-88CB-C0EA6F9C2106}" destId="{1E71D72E-A3A5-4080-BD20-6F9C417158FF}" srcOrd="0" destOrd="0" presId="urn:microsoft.com/office/officeart/2005/8/layout/target2"/>
    <dgm:cxn modelId="{C3E5BFF5-CB4D-4290-83F2-567EC2E93C11}" type="presParOf" srcId="{FAB7E17E-1DBA-4B2B-88CB-C0EA6F9C2106}" destId="{8E62ECA1-DCF1-4697-9FC9-371A3DB3B3CC}" srcOrd="1" destOrd="0" presId="urn:microsoft.com/office/officeart/2005/8/layout/target2"/>
    <dgm:cxn modelId="{933814DE-DCEC-484F-A935-CDDC962FD2A1}" type="presParOf" srcId="{FAB7E17E-1DBA-4B2B-88CB-C0EA6F9C2106}" destId="{1F391A1D-C7AE-47F3-AF3D-F5BEC168EB4C}" srcOrd="2" destOrd="0" presId="urn:microsoft.com/office/officeart/2005/8/layout/target2"/>
    <dgm:cxn modelId="{F0002B9D-1178-4792-A0FA-B0EDF673E610}" type="presParOf" srcId="{6E235CF0-1B76-43B4-BC74-BEA76AB5E8B2}" destId="{1EA3AAEF-9F42-4C52-9A2D-78AB09EA0FF2}" srcOrd="2" destOrd="0" presId="urn:microsoft.com/office/officeart/2005/8/layout/target2"/>
    <dgm:cxn modelId="{6D9FD9CC-EA4B-436C-AE97-FAF77A44BFB7}" type="presParOf" srcId="{1EA3AAEF-9F42-4C52-9A2D-78AB09EA0FF2}" destId="{034B5C9A-5C90-4E22-8A49-11B931A471F0}" srcOrd="0" destOrd="0" presId="urn:microsoft.com/office/officeart/2005/8/layout/target2"/>
    <dgm:cxn modelId="{423F00E9-4D03-4B01-94B0-ED31751B0727}" type="presParOf" srcId="{1EA3AAEF-9F42-4C52-9A2D-78AB09EA0FF2}" destId="{80792780-B908-4A38-BA3B-13050C6D1E86}" srcOrd="1" destOrd="0" presId="urn:microsoft.com/office/officeart/2005/8/layout/target2"/>
    <dgm:cxn modelId="{6E603F6A-47AC-434B-BEE8-BF91244980DB}" type="presParOf" srcId="{80792780-B908-4A38-BA3B-13050C6D1E86}" destId="{24BC2D26-4B82-4DAF-BD25-A1E8853A27D5}" srcOrd="0" destOrd="0" presId="urn:microsoft.com/office/officeart/2005/8/layout/target2"/>
    <dgm:cxn modelId="{F652505F-9DFA-4EA2-ACC0-B03CD09FC1F1}" type="presParOf" srcId="{80792780-B908-4A38-BA3B-13050C6D1E86}" destId="{F59EADF4-6B7D-4AE3-A532-7247C0651481}" srcOrd="1" destOrd="0" presId="urn:microsoft.com/office/officeart/2005/8/layout/target2"/>
    <dgm:cxn modelId="{D56CC627-E16B-447B-8881-E86C7E719197}" type="presParOf" srcId="{80792780-B908-4A38-BA3B-13050C6D1E86}" destId="{96B06E17-1E82-4D5C-B886-EC66D8BCE5F5}" srcOrd="2" destOrd="0" presId="urn:microsoft.com/office/officeart/2005/8/layout/targe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BBF9AF-9E93-4155-BE16-0673835427F0}" type="doc">
      <dgm:prSet loTypeId="urn:microsoft.com/office/officeart/2005/8/layout/hierarchy3" loCatId="list" qsTypeId="urn:microsoft.com/office/officeart/2005/8/quickstyle/3d4" qsCatId="3D" csTypeId="urn:microsoft.com/office/officeart/2005/8/colors/accent4_5" csCatId="accent4" phldr="1"/>
      <dgm:spPr/>
      <dgm:t>
        <a:bodyPr/>
        <a:lstStyle/>
        <a:p>
          <a:endParaRPr lang="zh-TW" altLang="en-US"/>
        </a:p>
      </dgm:t>
    </dgm:pt>
    <dgm:pt modelId="{F150FEF2-0809-45EA-BF78-6116493D5C12}">
      <dgm:prSet phldrT="[文字]" custT="1"/>
      <dgm:spPr/>
      <dgm:t>
        <a:bodyPr/>
        <a:lstStyle/>
        <a:p>
          <a:r>
            <a:rPr lang="zh-TW" altLang="en-US" sz="1400" dirty="0">
              <a:latin typeface="Times New Roman" pitchFamily="18" charset="0"/>
              <a:ea typeface="+mn-ea"/>
              <a:cs typeface="Times New Roman" pitchFamily="18" charset="0"/>
            </a:rPr>
            <a:t>預測策略</a:t>
          </a:r>
          <a:endParaRPr lang="en-US" altLang="zh-TW" sz="1400" dirty="0">
            <a:latin typeface="Times New Roman" pitchFamily="18" charset="0"/>
            <a:ea typeface="+mn-ea"/>
            <a:cs typeface="Times New Roman" pitchFamily="18" charset="0"/>
          </a:endParaRPr>
        </a:p>
        <a:p>
          <a:r>
            <a:rPr lang="zh-TW" altLang="en-US" sz="1400" dirty="0">
              <a:latin typeface="Times New Roman" pitchFamily="18" charset="0"/>
              <a:ea typeface="+mn-ea"/>
              <a:cs typeface="Times New Roman" pitchFamily="18" charset="0"/>
            </a:rPr>
            <a:t>（第四章）</a:t>
          </a:r>
          <a:endParaRPr lang="en-US" altLang="zh-TW" sz="1400" dirty="0">
            <a:latin typeface="Times New Roman" pitchFamily="18" charset="0"/>
            <a:ea typeface="+mn-ea"/>
            <a:cs typeface="Times New Roman" pitchFamily="18" charset="0"/>
          </a:endParaRPr>
        </a:p>
      </dgm:t>
    </dgm:pt>
    <dgm:pt modelId="{C25E73CB-2732-4C70-AE5F-823EB41DD51D}" type="parTrans" cxnId="{3C4618A0-DA50-4AB2-BD96-771510F16FDF}">
      <dgm:prSet/>
      <dgm:spPr/>
      <dgm:t>
        <a:bodyPr/>
        <a:lstStyle/>
        <a:p>
          <a:endParaRPr lang="zh-TW" altLang="en-US" sz="1400">
            <a:latin typeface="Times New Roman" pitchFamily="18" charset="0"/>
            <a:ea typeface="+mn-ea"/>
            <a:cs typeface="Times New Roman" pitchFamily="18" charset="0"/>
          </a:endParaRPr>
        </a:p>
      </dgm:t>
    </dgm:pt>
    <dgm:pt modelId="{0FF3A6E7-605F-418D-92EA-24781A7622F7}" type="sibTrans" cxnId="{3C4618A0-DA50-4AB2-BD96-771510F16FDF}">
      <dgm:prSet/>
      <dgm:spPr/>
      <dgm:t>
        <a:bodyPr/>
        <a:lstStyle/>
        <a:p>
          <a:endParaRPr lang="zh-TW" altLang="en-US" sz="1400">
            <a:latin typeface="Times New Roman" pitchFamily="18" charset="0"/>
            <a:ea typeface="+mn-ea"/>
            <a:cs typeface="Times New Roman" pitchFamily="18" charset="0"/>
          </a:endParaRPr>
        </a:p>
      </dgm:t>
    </dgm:pt>
    <dgm:pt modelId="{20815715-74A8-4A87-B2D2-668FFA35461E}">
      <dgm:prSet phldrT="[文字]" custT="1"/>
      <dgm:spPr/>
      <dgm:t>
        <a:bodyPr/>
        <a:lstStyle/>
        <a:p>
          <a:pPr algn="just"/>
          <a:r>
            <a:rPr lang="zh-TW" altLang="en-US" sz="1200" dirty="0">
              <a:latin typeface="Times New Roman" pitchFamily="18" charset="0"/>
              <a:ea typeface="+mn-ea"/>
              <a:cs typeface="Times New Roman" pitchFamily="18" charset="0"/>
            </a:rPr>
            <a:t>活動：排列天花板、捕鼠器與老鼠的位置</a:t>
          </a:r>
        </a:p>
      </dgm:t>
    </dgm:pt>
    <dgm:pt modelId="{EE10160F-C63F-44B1-B909-32E161D494EC}" type="parTrans" cxnId="{402355F6-92C7-4AC3-A3E4-D77A05002DED}">
      <dgm:prSet/>
      <dgm:spPr/>
      <dgm:t>
        <a:bodyPr/>
        <a:lstStyle/>
        <a:p>
          <a:endParaRPr lang="zh-TW" altLang="en-US" sz="1400">
            <a:latin typeface="Times New Roman" pitchFamily="18" charset="0"/>
            <a:ea typeface="+mn-ea"/>
            <a:cs typeface="Times New Roman" pitchFamily="18" charset="0"/>
          </a:endParaRPr>
        </a:p>
      </dgm:t>
    </dgm:pt>
    <dgm:pt modelId="{CBDEFF99-2E92-4D1E-B28A-FAAB16301E1A}" type="sibTrans" cxnId="{402355F6-92C7-4AC3-A3E4-D77A05002DED}">
      <dgm:prSet/>
      <dgm:spPr/>
      <dgm:t>
        <a:bodyPr/>
        <a:lstStyle/>
        <a:p>
          <a:endParaRPr lang="zh-TW" altLang="en-US" sz="1400">
            <a:latin typeface="Times New Roman" pitchFamily="18" charset="0"/>
            <a:ea typeface="+mn-ea"/>
            <a:cs typeface="Times New Roman" pitchFamily="18" charset="0"/>
          </a:endParaRPr>
        </a:p>
      </dgm:t>
    </dgm:pt>
    <dgm:pt modelId="{DC2C3936-DAC5-4D1C-92FC-EE6BAE06736A}">
      <dgm:prSet phldrT="[文字]" custT="1"/>
      <dgm:spPr/>
      <dgm:t>
        <a:bodyPr/>
        <a:lstStyle/>
        <a:p>
          <a:r>
            <a:rPr lang="zh-TW" altLang="en-US" sz="1400" dirty="0">
              <a:latin typeface="Times New Roman" pitchFamily="18" charset="0"/>
              <a:ea typeface="+mn-ea"/>
              <a:cs typeface="Times New Roman" pitchFamily="18" charset="0"/>
            </a:rPr>
            <a:t>連結策略</a:t>
          </a:r>
          <a:endParaRPr lang="en-US" altLang="zh-TW" sz="1400" dirty="0">
            <a:latin typeface="Times New Roman" pitchFamily="18" charset="0"/>
            <a:ea typeface="+mn-ea"/>
            <a:cs typeface="Times New Roman" pitchFamily="18" charset="0"/>
          </a:endParaRPr>
        </a:p>
        <a:p>
          <a:r>
            <a:rPr lang="zh-TW" altLang="en-US" sz="1400" dirty="0">
              <a:latin typeface="Times New Roman" pitchFamily="18" charset="0"/>
              <a:ea typeface="+mn-ea"/>
              <a:cs typeface="Times New Roman" pitchFamily="18" charset="0"/>
            </a:rPr>
            <a:t>（第五章）</a:t>
          </a:r>
          <a:endParaRPr lang="en-US" altLang="zh-TW" sz="1400" dirty="0">
            <a:latin typeface="Times New Roman" pitchFamily="18" charset="0"/>
            <a:ea typeface="+mn-ea"/>
            <a:cs typeface="Times New Roman" pitchFamily="18" charset="0"/>
          </a:endParaRPr>
        </a:p>
      </dgm:t>
    </dgm:pt>
    <dgm:pt modelId="{6BBF12AE-975A-456C-99CD-A204CA15064E}" type="parTrans" cxnId="{2BCABAA0-B4D6-4D94-AEEF-C70009765912}">
      <dgm:prSet/>
      <dgm:spPr/>
      <dgm:t>
        <a:bodyPr/>
        <a:lstStyle/>
        <a:p>
          <a:endParaRPr lang="zh-TW" altLang="en-US" sz="1400">
            <a:latin typeface="Times New Roman" pitchFamily="18" charset="0"/>
            <a:ea typeface="+mn-ea"/>
            <a:cs typeface="Times New Roman" pitchFamily="18" charset="0"/>
          </a:endParaRPr>
        </a:p>
      </dgm:t>
    </dgm:pt>
    <dgm:pt modelId="{C4D5DC94-7369-4E99-905E-ED9B72EF4340}" type="sibTrans" cxnId="{2BCABAA0-B4D6-4D94-AEEF-C70009765912}">
      <dgm:prSet/>
      <dgm:spPr/>
      <dgm:t>
        <a:bodyPr/>
        <a:lstStyle/>
        <a:p>
          <a:endParaRPr lang="zh-TW" altLang="en-US" sz="1400">
            <a:latin typeface="Times New Roman" pitchFamily="18" charset="0"/>
            <a:ea typeface="+mn-ea"/>
            <a:cs typeface="Times New Roman" pitchFamily="18" charset="0"/>
          </a:endParaRPr>
        </a:p>
      </dgm:t>
    </dgm:pt>
    <dgm:pt modelId="{6B2F81D2-F7FD-409C-920B-4D421E982DCE}">
      <dgm:prSet phldrT="[文字]" custT="1"/>
      <dgm:spPr/>
      <dgm:t>
        <a:bodyPr/>
        <a:lstStyle/>
        <a:p>
          <a:pPr algn="just"/>
          <a:r>
            <a:rPr lang="zh-TW" altLang="en-US" sz="1200" dirty="0">
              <a:latin typeface="Times New Roman" pitchFamily="18" charset="0"/>
              <a:ea typeface="+mn-ea"/>
              <a:cs typeface="Times New Roman" pitchFamily="18" charset="0"/>
            </a:rPr>
            <a:t>文章：兩兄弟</a:t>
          </a:r>
        </a:p>
      </dgm:t>
    </dgm:pt>
    <dgm:pt modelId="{983B09B1-2F49-4982-9F98-9312ECDE4354}" type="parTrans" cxnId="{CB3EC8C2-4173-41CE-940B-A8A3BD60CFA8}">
      <dgm:prSet/>
      <dgm:spPr/>
      <dgm:t>
        <a:bodyPr/>
        <a:lstStyle/>
        <a:p>
          <a:endParaRPr lang="zh-TW" altLang="en-US" sz="1400">
            <a:latin typeface="Times New Roman" pitchFamily="18" charset="0"/>
            <a:ea typeface="+mn-ea"/>
            <a:cs typeface="Times New Roman" pitchFamily="18" charset="0"/>
          </a:endParaRPr>
        </a:p>
      </dgm:t>
    </dgm:pt>
    <dgm:pt modelId="{75B4F3FD-67E1-4163-8BD1-FD36FF16C4C3}" type="sibTrans" cxnId="{CB3EC8C2-4173-41CE-940B-A8A3BD60CFA8}">
      <dgm:prSet/>
      <dgm:spPr/>
      <dgm:t>
        <a:bodyPr/>
        <a:lstStyle/>
        <a:p>
          <a:endParaRPr lang="zh-TW" altLang="en-US" sz="1400">
            <a:latin typeface="Times New Roman" pitchFamily="18" charset="0"/>
            <a:ea typeface="+mn-ea"/>
            <a:cs typeface="Times New Roman" pitchFamily="18" charset="0"/>
          </a:endParaRPr>
        </a:p>
      </dgm:t>
    </dgm:pt>
    <dgm:pt modelId="{F859A977-BCD1-4991-ABBB-27EA8F92E2A0}">
      <dgm:prSet phldrT="[文字]" custT="1"/>
      <dgm:spPr/>
      <dgm:t>
        <a:bodyPr/>
        <a:lstStyle/>
        <a:p>
          <a:pPr algn="just"/>
          <a:r>
            <a:rPr lang="zh-TW" altLang="en-US" sz="1200" dirty="0"/>
            <a:t>活動：排列句子和段落，填</a:t>
          </a:r>
          <a:r>
            <a:rPr lang="zh-TW" sz="1200" dirty="0"/>
            <a:t>連接詞</a:t>
          </a:r>
          <a:endParaRPr lang="zh-TW" altLang="en-US" sz="1200" dirty="0">
            <a:latin typeface="Times New Roman" pitchFamily="18" charset="0"/>
            <a:ea typeface="+mn-ea"/>
            <a:cs typeface="Times New Roman" pitchFamily="18" charset="0"/>
          </a:endParaRPr>
        </a:p>
      </dgm:t>
    </dgm:pt>
    <dgm:pt modelId="{4C96DDD9-50C9-45E3-B93C-710846B39059}" type="parTrans" cxnId="{B2529E84-C825-41AA-AB70-26D939B8F520}">
      <dgm:prSet/>
      <dgm:spPr/>
      <dgm:t>
        <a:bodyPr/>
        <a:lstStyle/>
        <a:p>
          <a:endParaRPr lang="zh-TW" altLang="en-US" sz="1400">
            <a:latin typeface="Times New Roman" pitchFamily="18" charset="0"/>
            <a:ea typeface="+mn-ea"/>
            <a:cs typeface="Times New Roman" pitchFamily="18" charset="0"/>
          </a:endParaRPr>
        </a:p>
      </dgm:t>
    </dgm:pt>
    <dgm:pt modelId="{E6145496-C652-45C9-98C6-2784280D1F50}" type="sibTrans" cxnId="{B2529E84-C825-41AA-AB70-26D939B8F520}">
      <dgm:prSet/>
      <dgm:spPr/>
      <dgm:t>
        <a:bodyPr/>
        <a:lstStyle/>
        <a:p>
          <a:endParaRPr lang="zh-TW" altLang="en-US" sz="1400">
            <a:latin typeface="Times New Roman" pitchFamily="18" charset="0"/>
            <a:ea typeface="+mn-ea"/>
            <a:cs typeface="Times New Roman" pitchFamily="18" charset="0"/>
          </a:endParaRPr>
        </a:p>
      </dgm:t>
    </dgm:pt>
    <dgm:pt modelId="{8271CF43-8A9A-4466-9A3B-02BB21B087A8}">
      <dgm:prSet phldrT="[文字]" custT="1"/>
      <dgm:spPr/>
      <dgm:t>
        <a:bodyPr/>
        <a:lstStyle/>
        <a:p>
          <a:r>
            <a:rPr lang="zh-TW" altLang="en-US" sz="1400" dirty="0" smtClean="0">
              <a:latin typeface="+mn-ea"/>
              <a:ea typeface="+mn-ea"/>
            </a:rPr>
            <a:t>摘大意找主旨策略</a:t>
          </a:r>
          <a:endParaRPr lang="en-US" altLang="zh-TW" sz="1400" dirty="0">
            <a:latin typeface="+mn-ea"/>
            <a:ea typeface="+mn-ea"/>
          </a:endParaRPr>
        </a:p>
        <a:p>
          <a:r>
            <a:rPr lang="zh-TW" altLang="en-US" sz="1400" dirty="0">
              <a:latin typeface="Times New Roman" pitchFamily="18" charset="0"/>
              <a:ea typeface="+mn-ea"/>
              <a:cs typeface="Times New Roman" pitchFamily="18" charset="0"/>
            </a:rPr>
            <a:t>（第六章）</a:t>
          </a:r>
          <a:endParaRPr lang="en-US" altLang="zh-TW" sz="1400" dirty="0">
            <a:latin typeface="+mn-ea"/>
            <a:ea typeface="+mn-ea"/>
          </a:endParaRPr>
        </a:p>
      </dgm:t>
    </dgm:pt>
    <dgm:pt modelId="{C929D2FA-D8A5-4CB5-A132-0AAFAA06CDF6}" type="parTrans" cxnId="{E20487E9-A2AA-4603-BEFC-FE404A866114}">
      <dgm:prSet/>
      <dgm:spPr/>
      <dgm:t>
        <a:bodyPr/>
        <a:lstStyle/>
        <a:p>
          <a:endParaRPr lang="zh-TW" altLang="en-US" sz="1400">
            <a:latin typeface="Times New Roman" pitchFamily="18" charset="0"/>
            <a:ea typeface="+mn-ea"/>
            <a:cs typeface="Times New Roman" pitchFamily="18" charset="0"/>
          </a:endParaRPr>
        </a:p>
      </dgm:t>
    </dgm:pt>
    <dgm:pt modelId="{9C15877E-04FF-4051-B193-92AB8EED0698}" type="sibTrans" cxnId="{E20487E9-A2AA-4603-BEFC-FE404A866114}">
      <dgm:prSet/>
      <dgm:spPr/>
      <dgm:t>
        <a:bodyPr/>
        <a:lstStyle/>
        <a:p>
          <a:endParaRPr lang="zh-TW" altLang="en-US" sz="1400">
            <a:latin typeface="Times New Roman" pitchFamily="18" charset="0"/>
            <a:ea typeface="+mn-ea"/>
            <a:cs typeface="Times New Roman" pitchFamily="18" charset="0"/>
          </a:endParaRPr>
        </a:p>
      </dgm:t>
    </dgm:pt>
    <dgm:pt modelId="{3EB43C91-CD8B-4520-B66B-CCE419128927}">
      <dgm:prSet phldrT="[文字]" custT="1"/>
      <dgm:spPr/>
      <dgm:t>
        <a:bodyPr/>
        <a:lstStyle/>
        <a:p>
          <a:pPr algn="just"/>
          <a:r>
            <a:rPr lang="zh-TW" altLang="en-US" sz="1200" dirty="0">
              <a:latin typeface="Times New Roman" pitchFamily="18" charset="0"/>
              <a:ea typeface="+mn-ea"/>
              <a:cs typeface="Times New Roman" pitchFamily="18" charset="0"/>
            </a:rPr>
            <a:t>文章：超級人民保母</a:t>
          </a:r>
          <a:endParaRPr lang="en-US" altLang="zh-TW" sz="1200" dirty="0">
            <a:latin typeface="Times New Roman" pitchFamily="18" charset="0"/>
            <a:ea typeface="+mn-ea"/>
            <a:cs typeface="Times New Roman" pitchFamily="18" charset="0"/>
          </a:endParaRPr>
        </a:p>
        <a:p>
          <a:pPr algn="just"/>
          <a:r>
            <a:rPr lang="zh-TW" altLang="en-US" sz="1200" dirty="0">
              <a:latin typeface="Times New Roman" pitchFamily="18" charset="0"/>
              <a:ea typeface="+mn-ea"/>
              <a:cs typeface="Times New Roman" pitchFamily="18" charset="0"/>
            </a:rPr>
            <a:t>　　　笨鵝阿皮</a:t>
          </a:r>
        </a:p>
      </dgm:t>
    </dgm:pt>
    <dgm:pt modelId="{4836884F-0560-493F-AE48-D9CA1C708483}" type="parTrans" cxnId="{C0265873-E9C7-4E8A-B3CE-9ED08A77EB69}">
      <dgm:prSet/>
      <dgm:spPr/>
      <dgm:t>
        <a:bodyPr/>
        <a:lstStyle/>
        <a:p>
          <a:endParaRPr lang="zh-TW" altLang="en-US" sz="1400">
            <a:latin typeface="Times New Roman" pitchFamily="18" charset="0"/>
            <a:ea typeface="+mn-ea"/>
            <a:cs typeface="Times New Roman" pitchFamily="18" charset="0"/>
          </a:endParaRPr>
        </a:p>
      </dgm:t>
    </dgm:pt>
    <dgm:pt modelId="{A73726EE-68D5-4E2D-A7AE-60FFF2CA6071}" type="sibTrans" cxnId="{C0265873-E9C7-4E8A-B3CE-9ED08A77EB69}">
      <dgm:prSet/>
      <dgm:spPr/>
      <dgm:t>
        <a:bodyPr/>
        <a:lstStyle/>
        <a:p>
          <a:endParaRPr lang="zh-TW" altLang="en-US" sz="1400">
            <a:latin typeface="Times New Roman" pitchFamily="18" charset="0"/>
            <a:ea typeface="+mn-ea"/>
            <a:cs typeface="Times New Roman" pitchFamily="18" charset="0"/>
          </a:endParaRPr>
        </a:p>
      </dgm:t>
    </dgm:pt>
    <dgm:pt modelId="{1CFE819C-7991-4984-813B-F7AD84FC8C25}">
      <dgm:prSet phldrT="[文字]" custT="1"/>
      <dgm:spPr/>
      <dgm:t>
        <a:bodyPr/>
        <a:lstStyle/>
        <a:p>
          <a:pPr algn="just"/>
          <a:r>
            <a:rPr lang="zh-TW" altLang="en-US" sz="1200" dirty="0">
              <a:latin typeface="Times New Roman" pitchFamily="18" charset="0"/>
              <a:ea typeface="+mn-ea"/>
              <a:cs typeface="Times New Roman" pitchFamily="18" charset="0"/>
            </a:rPr>
            <a:t>提醒：</a:t>
          </a:r>
          <a:endParaRPr lang="en-US" altLang="zh-TW" sz="1200" dirty="0">
            <a:latin typeface="Times New Roman" pitchFamily="18" charset="0"/>
            <a:ea typeface="+mn-ea"/>
            <a:cs typeface="Times New Roman" pitchFamily="18" charset="0"/>
          </a:endParaRPr>
        </a:p>
        <a:p>
          <a:pPr algn="just"/>
          <a:r>
            <a:rPr lang="en-US" altLang="zh-TW" sz="1200" dirty="0">
              <a:latin typeface="Times New Roman" pitchFamily="18" charset="0"/>
              <a:ea typeface="+mn-ea"/>
              <a:cs typeface="Times New Roman" pitchFamily="18" charset="0"/>
            </a:rPr>
            <a:t>1.</a:t>
          </a:r>
          <a:r>
            <a:rPr lang="zh-TW" altLang="en-US" sz="1200" dirty="0">
              <a:latin typeface="Times New Roman" pitchFamily="18" charset="0"/>
              <a:ea typeface="+mn-ea"/>
              <a:cs typeface="Times New Roman" pitchFamily="18" charset="0"/>
            </a:rPr>
            <a:t>從自然段著手找事件</a:t>
          </a:r>
          <a:endParaRPr lang="en-US" altLang="zh-TW" sz="1200" dirty="0">
            <a:latin typeface="Times New Roman" pitchFamily="18" charset="0"/>
            <a:ea typeface="+mn-ea"/>
            <a:cs typeface="Times New Roman" pitchFamily="18" charset="0"/>
          </a:endParaRPr>
        </a:p>
        <a:p>
          <a:pPr algn="just"/>
          <a:r>
            <a:rPr lang="en-US" altLang="zh-TW" sz="1200" dirty="0">
              <a:latin typeface="Times New Roman" pitchFamily="18" charset="0"/>
              <a:ea typeface="+mn-ea"/>
              <a:cs typeface="Times New Roman" pitchFamily="18" charset="0"/>
            </a:rPr>
            <a:t>2.</a:t>
          </a:r>
          <a:r>
            <a:rPr lang="zh-TW" altLang="en-US" sz="1200" dirty="0">
              <a:latin typeface="Times New Roman" pitchFamily="18" charset="0"/>
              <a:ea typeface="+mn-ea"/>
              <a:cs typeface="Times New Roman" pitchFamily="18" charset="0"/>
            </a:rPr>
            <a:t>主旨沒有唯一答案但有合理答案</a:t>
          </a:r>
          <a:endParaRPr lang="en-US" altLang="zh-TW" sz="1200" dirty="0">
            <a:latin typeface="Times New Roman" pitchFamily="18" charset="0"/>
            <a:ea typeface="+mn-ea"/>
            <a:cs typeface="Times New Roman" pitchFamily="18" charset="0"/>
          </a:endParaRPr>
        </a:p>
      </dgm:t>
    </dgm:pt>
    <dgm:pt modelId="{D53CE08B-EA57-4981-A312-9C757DE809B3}" type="parTrans" cxnId="{EF31E634-F78B-4691-BFE3-70387D8AC51F}">
      <dgm:prSet/>
      <dgm:spPr/>
      <dgm:t>
        <a:bodyPr/>
        <a:lstStyle/>
        <a:p>
          <a:endParaRPr lang="zh-TW" altLang="en-US" sz="1400">
            <a:latin typeface="Times New Roman" pitchFamily="18" charset="0"/>
            <a:ea typeface="+mn-ea"/>
            <a:cs typeface="Times New Roman" pitchFamily="18" charset="0"/>
          </a:endParaRPr>
        </a:p>
      </dgm:t>
    </dgm:pt>
    <dgm:pt modelId="{1CD632D1-E9C1-4E93-AA82-38D24F1AEDFA}" type="sibTrans" cxnId="{EF31E634-F78B-4691-BFE3-70387D8AC51F}">
      <dgm:prSet/>
      <dgm:spPr/>
      <dgm:t>
        <a:bodyPr/>
        <a:lstStyle/>
        <a:p>
          <a:endParaRPr lang="zh-TW" altLang="en-US" sz="1400">
            <a:latin typeface="Times New Roman" pitchFamily="18" charset="0"/>
            <a:ea typeface="+mn-ea"/>
            <a:cs typeface="Times New Roman" pitchFamily="18" charset="0"/>
          </a:endParaRPr>
        </a:p>
      </dgm:t>
    </dgm:pt>
    <dgm:pt modelId="{67B4CC71-1148-47F9-A895-DF23EE7F5584}">
      <dgm:prSet custT="1"/>
      <dgm:spPr/>
      <dgm:t>
        <a:bodyPr/>
        <a:lstStyle/>
        <a:p>
          <a:pPr algn="just"/>
          <a:r>
            <a:rPr lang="zh-TW" altLang="en-US" sz="1200" dirty="0">
              <a:latin typeface="+mn-ea"/>
              <a:ea typeface="+mn-ea"/>
            </a:rPr>
            <a:t>提醒：</a:t>
          </a:r>
          <a:endParaRPr lang="en-US" altLang="zh-TW" sz="1200" dirty="0">
            <a:latin typeface="+mn-ea"/>
            <a:ea typeface="+mn-ea"/>
          </a:endParaRPr>
        </a:p>
        <a:p>
          <a:pPr algn="just"/>
          <a:r>
            <a:rPr lang="en-US" altLang="zh-TW" sz="1200" dirty="0">
              <a:latin typeface="+mn-ea"/>
              <a:ea typeface="+mn-ea"/>
            </a:rPr>
            <a:t>1.</a:t>
          </a:r>
          <a:r>
            <a:rPr lang="zh-TW" altLang="en-US" sz="1200" dirty="0">
              <a:latin typeface="+mn-ea"/>
              <a:ea typeface="+mn-ea"/>
            </a:rPr>
            <a:t>連結學生的舊經驗</a:t>
          </a:r>
          <a:endParaRPr lang="en-US" altLang="zh-TW" sz="1200" dirty="0">
            <a:latin typeface="+mn-ea"/>
            <a:ea typeface="+mn-ea"/>
          </a:endParaRPr>
        </a:p>
        <a:p>
          <a:pPr algn="just"/>
          <a:r>
            <a:rPr lang="en-US" altLang="zh-TW" sz="1200" dirty="0">
              <a:latin typeface="+mn-ea"/>
              <a:ea typeface="+mn-ea"/>
            </a:rPr>
            <a:t>2.</a:t>
          </a:r>
          <a:r>
            <a:rPr lang="zh-TW" altLang="en-US" sz="1200" dirty="0">
              <a:latin typeface="+mn-ea"/>
              <a:ea typeface="+mn-ea"/>
            </a:rPr>
            <a:t>讓學生覺察連接詞的功能</a:t>
          </a:r>
          <a:endParaRPr lang="en-US" altLang="zh-TW" sz="1200" dirty="0">
            <a:latin typeface="+mn-ea"/>
            <a:ea typeface="+mn-ea"/>
          </a:endParaRPr>
        </a:p>
      </dgm:t>
    </dgm:pt>
    <dgm:pt modelId="{63B68FBE-BF21-48A7-B843-373E783E3433}" type="parTrans" cxnId="{16BF49FA-56FA-405F-8044-6C4A88A4E9C9}">
      <dgm:prSet/>
      <dgm:spPr/>
      <dgm:t>
        <a:bodyPr/>
        <a:lstStyle/>
        <a:p>
          <a:endParaRPr lang="zh-TW" altLang="en-US" sz="1400"/>
        </a:p>
      </dgm:t>
    </dgm:pt>
    <dgm:pt modelId="{794A278C-1CAE-43FD-BC80-098B3F9F011D}" type="sibTrans" cxnId="{16BF49FA-56FA-405F-8044-6C4A88A4E9C9}">
      <dgm:prSet/>
      <dgm:spPr/>
      <dgm:t>
        <a:bodyPr/>
        <a:lstStyle/>
        <a:p>
          <a:endParaRPr lang="zh-TW" altLang="en-US" sz="1400"/>
        </a:p>
      </dgm:t>
    </dgm:pt>
    <dgm:pt modelId="{5A20A821-2B45-4CB1-85F3-2BAAC614407D}">
      <dgm:prSet custT="1"/>
      <dgm:spPr/>
      <dgm:t>
        <a:bodyPr/>
        <a:lstStyle/>
        <a:p>
          <a:pPr algn="just"/>
          <a:r>
            <a:rPr lang="zh-TW" altLang="en-US" sz="1200" dirty="0">
              <a:latin typeface="+mn-ea"/>
              <a:ea typeface="+mn-ea"/>
            </a:rPr>
            <a:t>活動：無</a:t>
          </a:r>
        </a:p>
      </dgm:t>
    </dgm:pt>
    <dgm:pt modelId="{9D4914DF-848C-4E00-A5FE-3D96095DA7C7}" type="sibTrans" cxnId="{D7BC93E1-3C84-4CF1-9091-B5B8FA715775}">
      <dgm:prSet/>
      <dgm:spPr/>
      <dgm:t>
        <a:bodyPr/>
        <a:lstStyle/>
        <a:p>
          <a:endParaRPr lang="zh-TW" altLang="en-US" sz="1400"/>
        </a:p>
      </dgm:t>
    </dgm:pt>
    <dgm:pt modelId="{2605E252-474F-41C5-99E3-3D933597A11F}" type="parTrans" cxnId="{D7BC93E1-3C84-4CF1-9091-B5B8FA715775}">
      <dgm:prSet/>
      <dgm:spPr/>
      <dgm:t>
        <a:bodyPr/>
        <a:lstStyle/>
        <a:p>
          <a:endParaRPr lang="zh-TW" altLang="en-US" sz="1400"/>
        </a:p>
      </dgm:t>
    </dgm:pt>
    <dgm:pt modelId="{0D369855-1261-4274-93F7-BF7D963E33EA}">
      <dgm:prSet custT="1"/>
      <dgm:spPr/>
      <dgm:t>
        <a:bodyPr/>
        <a:lstStyle/>
        <a:p>
          <a:r>
            <a:rPr lang="zh-TW" altLang="en-US" sz="1400" dirty="0"/>
            <a:t>綜合運用</a:t>
          </a:r>
          <a:endParaRPr lang="en-US" altLang="zh-TW" sz="1400" dirty="0"/>
        </a:p>
        <a:p>
          <a:r>
            <a:rPr lang="zh-TW" altLang="en-US" sz="1400" dirty="0">
              <a:latin typeface="Times New Roman" pitchFamily="18" charset="0"/>
              <a:ea typeface="+mn-ea"/>
              <a:cs typeface="Times New Roman" pitchFamily="18" charset="0"/>
            </a:rPr>
            <a:t>（第七章）</a:t>
          </a:r>
          <a:endParaRPr lang="en-US" altLang="zh-TW" sz="1400" dirty="0"/>
        </a:p>
      </dgm:t>
    </dgm:pt>
    <dgm:pt modelId="{D287D6D8-E04E-4F42-97B5-6855756205A5}" type="parTrans" cxnId="{F54D2650-DD72-4791-9941-09DFC2563F20}">
      <dgm:prSet/>
      <dgm:spPr/>
      <dgm:t>
        <a:bodyPr/>
        <a:lstStyle/>
        <a:p>
          <a:endParaRPr lang="zh-TW" altLang="en-US" sz="1400"/>
        </a:p>
      </dgm:t>
    </dgm:pt>
    <dgm:pt modelId="{C3FF81FE-08E0-4BFB-A6D9-91B3FD978B46}" type="sibTrans" cxnId="{F54D2650-DD72-4791-9941-09DFC2563F20}">
      <dgm:prSet/>
      <dgm:spPr/>
      <dgm:t>
        <a:bodyPr/>
        <a:lstStyle/>
        <a:p>
          <a:endParaRPr lang="zh-TW" altLang="en-US" sz="1400"/>
        </a:p>
      </dgm:t>
    </dgm:pt>
    <dgm:pt modelId="{5ACA6DEE-9A17-4EE3-9FAD-31EB222AAEA3}">
      <dgm:prSet custT="1"/>
      <dgm:spPr/>
      <dgm:t>
        <a:bodyPr/>
        <a:lstStyle/>
        <a:p>
          <a:pPr algn="just"/>
          <a:r>
            <a:rPr lang="zh-TW" altLang="en-US" sz="1200" dirty="0">
              <a:latin typeface="Times New Roman" pitchFamily="18" charset="0"/>
              <a:ea typeface="+mn-ea"/>
              <a:cs typeface="Times New Roman" pitchFamily="18" charset="0"/>
            </a:rPr>
            <a:t>提醒：</a:t>
          </a:r>
          <a:endParaRPr lang="en-US" altLang="zh-TW" sz="1200" dirty="0">
            <a:latin typeface="Times New Roman" pitchFamily="18" charset="0"/>
            <a:ea typeface="+mn-ea"/>
            <a:cs typeface="Times New Roman" pitchFamily="18" charset="0"/>
          </a:endParaRPr>
        </a:p>
        <a:p>
          <a:pPr algn="just"/>
          <a:r>
            <a:rPr lang="en-US" altLang="zh-TW" sz="1200" dirty="0">
              <a:latin typeface="Times New Roman" pitchFamily="18" charset="0"/>
              <a:ea typeface="+mn-ea"/>
              <a:cs typeface="Times New Roman" pitchFamily="18" charset="0"/>
            </a:rPr>
            <a:t>1.</a:t>
          </a:r>
          <a:r>
            <a:rPr lang="zh-TW" altLang="en-US" sz="1200" dirty="0">
              <a:latin typeface="Times New Roman" pitchFamily="18" charset="0"/>
              <a:ea typeface="+mn-ea"/>
              <a:cs typeface="Times New Roman" pitchFamily="18" charset="0"/>
            </a:rPr>
            <a:t>注意問問題之位置</a:t>
          </a:r>
          <a:endParaRPr lang="en-US" altLang="zh-TW" sz="1200" dirty="0">
            <a:latin typeface="Times New Roman" pitchFamily="18" charset="0"/>
            <a:ea typeface="+mn-ea"/>
            <a:cs typeface="Times New Roman" pitchFamily="18" charset="0"/>
          </a:endParaRPr>
        </a:p>
        <a:p>
          <a:pPr algn="just"/>
          <a:r>
            <a:rPr lang="en-US" altLang="zh-TW" sz="1200" dirty="0">
              <a:latin typeface="Times New Roman" pitchFamily="18" charset="0"/>
              <a:ea typeface="+mn-ea"/>
              <a:cs typeface="Times New Roman" pitchFamily="18" charset="0"/>
            </a:rPr>
            <a:t>2.</a:t>
          </a:r>
          <a:r>
            <a:rPr lang="zh-TW" altLang="en-US" sz="1200" dirty="0">
              <a:latin typeface="Times New Roman" pitchFamily="18" charset="0"/>
              <a:ea typeface="+mn-ea"/>
              <a:cs typeface="Times New Roman" pitchFamily="18" charset="0"/>
            </a:rPr>
            <a:t>從內容檢證先前的猜測</a:t>
          </a:r>
          <a:endParaRPr lang="en-US" altLang="zh-TW" sz="1200" dirty="0">
            <a:latin typeface="Times New Roman" pitchFamily="18" charset="0"/>
            <a:ea typeface="+mn-ea"/>
            <a:cs typeface="Times New Roman" pitchFamily="18" charset="0"/>
          </a:endParaRPr>
        </a:p>
      </dgm:t>
    </dgm:pt>
    <dgm:pt modelId="{11E09A92-9E50-464E-B721-C17CE455C972}" type="parTrans" cxnId="{723F2607-3548-4579-A7EB-3B889CC623E9}">
      <dgm:prSet/>
      <dgm:spPr/>
      <dgm:t>
        <a:bodyPr/>
        <a:lstStyle/>
        <a:p>
          <a:endParaRPr lang="zh-TW" altLang="en-US" sz="1400"/>
        </a:p>
      </dgm:t>
    </dgm:pt>
    <dgm:pt modelId="{FE6FB57B-4DA8-4072-90D3-299564C62F85}" type="sibTrans" cxnId="{723F2607-3548-4579-A7EB-3B889CC623E9}">
      <dgm:prSet/>
      <dgm:spPr/>
      <dgm:t>
        <a:bodyPr/>
        <a:lstStyle/>
        <a:p>
          <a:endParaRPr lang="zh-TW" altLang="en-US" sz="1400"/>
        </a:p>
      </dgm:t>
    </dgm:pt>
    <dgm:pt modelId="{EB8F3231-B7F1-4C62-B994-38773E707734}">
      <dgm:prSet custT="1"/>
      <dgm:spPr/>
      <dgm:t>
        <a:bodyPr/>
        <a:lstStyle/>
        <a:p>
          <a:pPr algn="just"/>
          <a:r>
            <a:rPr lang="zh-TW" altLang="en-US" sz="1200" dirty="0">
              <a:latin typeface="Times New Roman" pitchFamily="18" charset="0"/>
              <a:ea typeface="+mn-ea"/>
              <a:cs typeface="Times New Roman" pitchFamily="18" charset="0"/>
            </a:rPr>
            <a:t>文章：倒立的老鼠</a:t>
          </a:r>
          <a:endParaRPr lang="zh-TW" altLang="en-US" sz="1200" dirty="0"/>
        </a:p>
      </dgm:t>
    </dgm:pt>
    <dgm:pt modelId="{981FE35F-B8FE-4820-AC48-9FB9C1724216}" type="parTrans" cxnId="{D33096A1-9B09-4D72-A7DC-1198F15C213E}">
      <dgm:prSet/>
      <dgm:spPr/>
      <dgm:t>
        <a:bodyPr/>
        <a:lstStyle/>
        <a:p>
          <a:endParaRPr lang="zh-TW" altLang="en-US" sz="1400"/>
        </a:p>
      </dgm:t>
    </dgm:pt>
    <dgm:pt modelId="{B95FA054-A0F0-4023-9BEB-E7FA8BAAE3EE}" type="sibTrans" cxnId="{D33096A1-9B09-4D72-A7DC-1198F15C213E}">
      <dgm:prSet/>
      <dgm:spPr/>
      <dgm:t>
        <a:bodyPr/>
        <a:lstStyle/>
        <a:p>
          <a:endParaRPr lang="zh-TW" altLang="en-US" sz="1400"/>
        </a:p>
      </dgm:t>
    </dgm:pt>
    <dgm:pt modelId="{F2E0268C-0E83-4206-87D5-83ED7C68FDB9}">
      <dgm:prSet custT="1"/>
      <dgm:spPr/>
      <dgm:t>
        <a:bodyPr/>
        <a:lstStyle/>
        <a:p>
          <a:pPr algn="just"/>
          <a:r>
            <a:rPr lang="zh-TW" altLang="en-US" sz="1200" dirty="0">
              <a:latin typeface="Times New Roman" pitchFamily="18" charset="0"/>
              <a:ea typeface="+mn-ea"/>
              <a:cs typeface="Times New Roman" pitchFamily="18" charset="0"/>
            </a:rPr>
            <a:t>文章</a:t>
          </a:r>
          <a:r>
            <a:rPr lang="zh-TW" altLang="en-US" sz="1200" dirty="0"/>
            <a:t>：神筆馬良</a:t>
          </a:r>
        </a:p>
      </dgm:t>
    </dgm:pt>
    <dgm:pt modelId="{A6388F5F-B29B-4786-9912-8CCEE212AE28}" type="parTrans" cxnId="{7DBF06F6-D75A-4643-84F8-8B0DEC03D8C8}">
      <dgm:prSet/>
      <dgm:spPr/>
      <dgm:t>
        <a:bodyPr/>
        <a:lstStyle/>
        <a:p>
          <a:endParaRPr lang="zh-TW" altLang="en-US" sz="1400"/>
        </a:p>
      </dgm:t>
    </dgm:pt>
    <dgm:pt modelId="{1E7E784F-1F76-4B13-A79C-48B640607EFE}" type="sibTrans" cxnId="{7DBF06F6-D75A-4643-84F8-8B0DEC03D8C8}">
      <dgm:prSet/>
      <dgm:spPr/>
      <dgm:t>
        <a:bodyPr/>
        <a:lstStyle/>
        <a:p>
          <a:endParaRPr lang="zh-TW" altLang="en-US" sz="1400"/>
        </a:p>
      </dgm:t>
    </dgm:pt>
    <dgm:pt modelId="{003A64B1-5695-46D7-871D-37949FBE18A4}">
      <dgm:prSet custT="1"/>
      <dgm:spPr/>
      <dgm:t>
        <a:bodyPr/>
        <a:lstStyle/>
        <a:p>
          <a:pPr algn="just"/>
          <a:r>
            <a:rPr lang="zh-TW" altLang="en-US" sz="1200" dirty="0"/>
            <a:t>活動：排一排馬良畫畫的順序</a:t>
          </a:r>
        </a:p>
      </dgm:t>
    </dgm:pt>
    <dgm:pt modelId="{DC606049-2899-4510-9365-9B50942F2B6B}" type="parTrans" cxnId="{043A6633-655A-4D4B-9803-25BD820ACD40}">
      <dgm:prSet/>
      <dgm:spPr/>
      <dgm:t>
        <a:bodyPr/>
        <a:lstStyle/>
        <a:p>
          <a:endParaRPr lang="zh-TW" altLang="en-US" sz="1400"/>
        </a:p>
      </dgm:t>
    </dgm:pt>
    <dgm:pt modelId="{8C323186-AF4C-40A7-B5E9-402056B8A4F6}" type="sibTrans" cxnId="{043A6633-655A-4D4B-9803-25BD820ACD40}">
      <dgm:prSet/>
      <dgm:spPr/>
      <dgm:t>
        <a:bodyPr/>
        <a:lstStyle/>
        <a:p>
          <a:endParaRPr lang="zh-TW" altLang="en-US" sz="1400"/>
        </a:p>
      </dgm:t>
    </dgm:pt>
    <dgm:pt modelId="{9A8B0912-FC1D-4E75-A9EA-2F41168EF9BC}" type="pres">
      <dgm:prSet presAssocID="{ADBBF9AF-9E93-4155-BE16-0673835427F0}" presName="diagram" presStyleCnt="0">
        <dgm:presLayoutVars>
          <dgm:chPref val="1"/>
          <dgm:dir/>
          <dgm:animOne val="branch"/>
          <dgm:animLvl val="lvl"/>
          <dgm:resizeHandles/>
        </dgm:presLayoutVars>
      </dgm:prSet>
      <dgm:spPr/>
      <dgm:t>
        <a:bodyPr/>
        <a:lstStyle/>
        <a:p>
          <a:endParaRPr lang="zh-TW" altLang="en-US"/>
        </a:p>
      </dgm:t>
    </dgm:pt>
    <dgm:pt modelId="{531CE1E8-4A7F-4CB3-A56B-40A4A514DE87}" type="pres">
      <dgm:prSet presAssocID="{F150FEF2-0809-45EA-BF78-6116493D5C12}" presName="root" presStyleCnt="0"/>
      <dgm:spPr/>
      <dgm:t>
        <a:bodyPr/>
        <a:lstStyle/>
        <a:p>
          <a:endParaRPr lang="zh-TW" altLang="en-US"/>
        </a:p>
      </dgm:t>
    </dgm:pt>
    <dgm:pt modelId="{8F21B426-D6EB-488F-A5F9-056B6EE580AA}" type="pres">
      <dgm:prSet presAssocID="{F150FEF2-0809-45EA-BF78-6116493D5C12}" presName="rootComposite" presStyleCnt="0"/>
      <dgm:spPr/>
      <dgm:t>
        <a:bodyPr/>
        <a:lstStyle/>
        <a:p>
          <a:endParaRPr lang="zh-TW" altLang="en-US"/>
        </a:p>
      </dgm:t>
    </dgm:pt>
    <dgm:pt modelId="{4678AA11-14C0-4E7E-8245-AE693676CBFE}" type="pres">
      <dgm:prSet presAssocID="{F150FEF2-0809-45EA-BF78-6116493D5C12}" presName="rootText" presStyleLbl="node1" presStyleIdx="0" presStyleCnt="4" custScaleY="86148"/>
      <dgm:spPr/>
      <dgm:t>
        <a:bodyPr/>
        <a:lstStyle/>
        <a:p>
          <a:endParaRPr lang="zh-TW" altLang="en-US"/>
        </a:p>
      </dgm:t>
    </dgm:pt>
    <dgm:pt modelId="{3F38ACC4-3D78-4259-97E2-802F61156B4C}" type="pres">
      <dgm:prSet presAssocID="{F150FEF2-0809-45EA-BF78-6116493D5C12}" presName="rootConnector" presStyleLbl="node1" presStyleIdx="0" presStyleCnt="4"/>
      <dgm:spPr/>
      <dgm:t>
        <a:bodyPr/>
        <a:lstStyle/>
        <a:p>
          <a:endParaRPr lang="zh-TW" altLang="en-US"/>
        </a:p>
      </dgm:t>
    </dgm:pt>
    <dgm:pt modelId="{37DBB0C4-85F1-41C7-908F-FBAFE2B5138E}" type="pres">
      <dgm:prSet presAssocID="{F150FEF2-0809-45EA-BF78-6116493D5C12}" presName="childShape" presStyleCnt="0"/>
      <dgm:spPr/>
      <dgm:t>
        <a:bodyPr/>
        <a:lstStyle/>
        <a:p>
          <a:endParaRPr lang="zh-TW" altLang="en-US"/>
        </a:p>
      </dgm:t>
    </dgm:pt>
    <dgm:pt modelId="{7CE54639-6871-4EFC-AF2B-BE9A8B5E0E3C}" type="pres">
      <dgm:prSet presAssocID="{981FE35F-B8FE-4820-AC48-9FB9C1724216}" presName="Name13" presStyleLbl="parChTrans1D2" presStyleIdx="0" presStyleCnt="11"/>
      <dgm:spPr/>
      <dgm:t>
        <a:bodyPr/>
        <a:lstStyle/>
        <a:p>
          <a:endParaRPr lang="zh-TW" altLang="en-US"/>
        </a:p>
      </dgm:t>
    </dgm:pt>
    <dgm:pt modelId="{9BE11D3D-C898-4352-AE1E-89F34AF86D71}" type="pres">
      <dgm:prSet presAssocID="{EB8F3231-B7F1-4C62-B994-38773E707734}" presName="childText" presStyleLbl="bgAcc1" presStyleIdx="0" presStyleCnt="11" custScaleX="112827">
        <dgm:presLayoutVars>
          <dgm:bulletEnabled val="1"/>
        </dgm:presLayoutVars>
      </dgm:prSet>
      <dgm:spPr/>
      <dgm:t>
        <a:bodyPr/>
        <a:lstStyle/>
        <a:p>
          <a:endParaRPr lang="zh-TW" altLang="en-US"/>
        </a:p>
      </dgm:t>
    </dgm:pt>
    <dgm:pt modelId="{88FF2FB9-3507-4D1E-BEAA-440E6B13699A}" type="pres">
      <dgm:prSet presAssocID="{EE10160F-C63F-44B1-B909-32E161D494EC}" presName="Name13" presStyleLbl="parChTrans1D2" presStyleIdx="1" presStyleCnt="11"/>
      <dgm:spPr/>
      <dgm:t>
        <a:bodyPr/>
        <a:lstStyle/>
        <a:p>
          <a:endParaRPr lang="zh-TW" altLang="en-US"/>
        </a:p>
      </dgm:t>
    </dgm:pt>
    <dgm:pt modelId="{714B0DBD-22D1-4B7A-89C8-031C239F7B7D}" type="pres">
      <dgm:prSet presAssocID="{20815715-74A8-4A87-B2D2-668FFA35461E}" presName="childText" presStyleLbl="bgAcc1" presStyleIdx="1" presStyleCnt="11" custScaleX="115251">
        <dgm:presLayoutVars>
          <dgm:bulletEnabled val="1"/>
        </dgm:presLayoutVars>
      </dgm:prSet>
      <dgm:spPr/>
      <dgm:t>
        <a:bodyPr/>
        <a:lstStyle/>
        <a:p>
          <a:endParaRPr lang="zh-TW" altLang="en-US"/>
        </a:p>
      </dgm:t>
    </dgm:pt>
    <dgm:pt modelId="{DAA6939D-043F-4F0C-BC54-C4E91C98CEA1}" type="pres">
      <dgm:prSet presAssocID="{11E09A92-9E50-464E-B721-C17CE455C972}" presName="Name13" presStyleLbl="parChTrans1D2" presStyleIdx="2" presStyleCnt="11"/>
      <dgm:spPr/>
      <dgm:t>
        <a:bodyPr/>
        <a:lstStyle/>
        <a:p>
          <a:endParaRPr lang="zh-TW" altLang="en-US"/>
        </a:p>
      </dgm:t>
    </dgm:pt>
    <dgm:pt modelId="{0DEEFF05-B5D4-415B-9E6A-0CFBF092867F}" type="pres">
      <dgm:prSet presAssocID="{5ACA6DEE-9A17-4EE3-9FAD-31EB222AAEA3}" presName="childText" presStyleLbl="bgAcc1" presStyleIdx="2" presStyleCnt="11" custScaleX="113543" custScaleY="130539">
        <dgm:presLayoutVars>
          <dgm:bulletEnabled val="1"/>
        </dgm:presLayoutVars>
      </dgm:prSet>
      <dgm:spPr/>
      <dgm:t>
        <a:bodyPr/>
        <a:lstStyle/>
        <a:p>
          <a:endParaRPr lang="zh-TW" altLang="en-US"/>
        </a:p>
      </dgm:t>
    </dgm:pt>
    <dgm:pt modelId="{C4CC3EB5-0B5D-4735-8C67-A4F949266F93}" type="pres">
      <dgm:prSet presAssocID="{DC2C3936-DAC5-4D1C-92FC-EE6BAE06736A}" presName="root" presStyleCnt="0"/>
      <dgm:spPr/>
      <dgm:t>
        <a:bodyPr/>
        <a:lstStyle/>
        <a:p>
          <a:endParaRPr lang="zh-TW" altLang="en-US"/>
        </a:p>
      </dgm:t>
    </dgm:pt>
    <dgm:pt modelId="{7B5E7A07-2520-491C-8A62-8E66113C36F1}" type="pres">
      <dgm:prSet presAssocID="{DC2C3936-DAC5-4D1C-92FC-EE6BAE06736A}" presName="rootComposite" presStyleCnt="0"/>
      <dgm:spPr/>
      <dgm:t>
        <a:bodyPr/>
        <a:lstStyle/>
        <a:p>
          <a:endParaRPr lang="zh-TW" altLang="en-US"/>
        </a:p>
      </dgm:t>
    </dgm:pt>
    <dgm:pt modelId="{5BE931BC-62F1-41D8-8772-4EC0B9CD1A5E}" type="pres">
      <dgm:prSet presAssocID="{DC2C3936-DAC5-4D1C-92FC-EE6BAE06736A}" presName="rootText" presStyleLbl="node1" presStyleIdx="1" presStyleCnt="4" custScaleY="86868" custLinFactNeighborY="-396"/>
      <dgm:spPr/>
      <dgm:t>
        <a:bodyPr/>
        <a:lstStyle/>
        <a:p>
          <a:endParaRPr lang="zh-TW" altLang="en-US"/>
        </a:p>
      </dgm:t>
    </dgm:pt>
    <dgm:pt modelId="{F863BBCF-3DC1-498E-803C-387FD91BAC12}" type="pres">
      <dgm:prSet presAssocID="{DC2C3936-DAC5-4D1C-92FC-EE6BAE06736A}" presName="rootConnector" presStyleLbl="node1" presStyleIdx="1" presStyleCnt="4"/>
      <dgm:spPr/>
      <dgm:t>
        <a:bodyPr/>
        <a:lstStyle/>
        <a:p>
          <a:endParaRPr lang="zh-TW" altLang="en-US"/>
        </a:p>
      </dgm:t>
    </dgm:pt>
    <dgm:pt modelId="{7D5BCB0E-A9AD-4836-BDEA-9D7995F4092B}" type="pres">
      <dgm:prSet presAssocID="{DC2C3936-DAC5-4D1C-92FC-EE6BAE06736A}" presName="childShape" presStyleCnt="0"/>
      <dgm:spPr/>
      <dgm:t>
        <a:bodyPr/>
        <a:lstStyle/>
        <a:p>
          <a:endParaRPr lang="zh-TW" altLang="en-US"/>
        </a:p>
      </dgm:t>
    </dgm:pt>
    <dgm:pt modelId="{95FDDE94-2C33-4D69-8155-5E69470307EC}" type="pres">
      <dgm:prSet presAssocID="{983B09B1-2F49-4982-9F98-9312ECDE4354}" presName="Name13" presStyleLbl="parChTrans1D2" presStyleIdx="3" presStyleCnt="11"/>
      <dgm:spPr/>
      <dgm:t>
        <a:bodyPr/>
        <a:lstStyle/>
        <a:p>
          <a:endParaRPr lang="zh-TW" altLang="en-US"/>
        </a:p>
      </dgm:t>
    </dgm:pt>
    <dgm:pt modelId="{2BE2A91F-3C9B-4022-B6CF-10B0DF5C20C8}" type="pres">
      <dgm:prSet presAssocID="{6B2F81D2-F7FD-409C-920B-4D421E982DCE}" presName="childText" presStyleLbl="bgAcc1" presStyleIdx="3" presStyleCnt="11" custScaleX="119158">
        <dgm:presLayoutVars>
          <dgm:bulletEnabled val="1"/>
        </dgm:presLayoutVars>
      </dgm:prSet>
      <dgm:spPr/>
      <dgm:t>
        <a:bodyPr/>
        <a:lstStyle/>
        <a:p>
          <a:endParaRPr lang="zh-TW" altLang="en-US"/>
        </a:p>
      </dgm:t>
    </dgm:pt>
    <dgm:pt modelId="{915A76E2-C1E1-4763-8016-39A2A37D4533}" type="pres">
      <dgm:prSet presAssocID="{4C96DDD9-50C9-45E3-B93C-710846B39059}" presName="Name13" presStyleLbl="parChTrans1D2" presStyleIdx="4" presStyleCnt="11"/>
      <dgm:spPr/>
      <dgm:t>
        <a:bodyPr/>
        <a:lstStyle/>
        <a:p>
          <a:endParaRPr lang="zh-TW" altLang="en-US"/>
        </a:p>
      </dgm:t>
    </dgm:pt>
    <dgm:pt modelId="{BF9DAC87-9892-4BE1-8DBF-BD1CEBEEA075}" type="pres">
      <dgm:prSet presAssocID="{F859A977-BCD1-4991-ABBB-27EA8F92E2A0}" presName="childText" presStyleLbl="bgAcc1" presStyleIdx="4" presStyleCnt="11" custScaleX="123065" custLinFactNeighborY="-1144">
        <dgm:presLayoutVars>
          <dgm:bulletEnabled val="1"/>
        </dgm:presLayoutVars>
      </dgm:prSet>
      <dgm:spPr/>
      <dgm:t>
        <a:bodyPr/>
        <a:lstStyle/>
        <a:p>
          <a:endParaRPr lang="zh-TW" altLang="en-US"/>
        </a:p>
      </dgm:t>
    </dgm:pt>
    <dgm:pt modelId="{E0DD5447-6B82-4B72-8DA4-7D8DD0F9D85B}" type="pres">
      <dgm:prSet presAssocID="{63B68FBE-BF21-48A7-B843-373E783E3433}" presName="Name13" presStyleLbl="parChTrans1D2" presStyleIdx="5" presStyleCnt="11"/>
      <dgm:spPr/>
      <dgm:t>
        <a:bodyPr/>
        <a:lstStyle/>
        <a:p>
          <a:endParaRPr lang="zh-TW" altLang="en-US"/>
        </a:p>
      </dgm:t>
    </dgm:pt>
    <dgm:pt modelId="{50E5EC0C-1B13-4C13-9A69-F8D3CCD679D6}" type="pres">
      <dgm:prSet presAssocID="{67B4CC71-1148-47F9-A895-DF23EE7F5584}" presName="childText" presStyleLbl="bgAcc1" presStyleIdx="5" presStyleCnt="11" custScaleX="123065" custScaleY="121215">
        <dgm:presLayoutVars>
          <dgm:bulletEnabled val="1"/>
        </dgm:presLayoutVars>
      </dgm:prSet>
      <dgm:spPr/>
      <dgm:t>
        <a:bodyPr/>
        <a:lstStyle/>
        <a:p>
          <a:endParaRPr lang="zh-TW" altLang="en-US"/>
        </a:p>
      </dgm:t>
    </dgm:pt>
    <dgm:pt modelId="{50660780-F2DE-4FF6-B4A7-B01B3901114C}" type="pres">
      <dgm:prSet presAssocID="{8271CF43-8A9A-4466-9A3B-02BB21B087A8}" presName="root" presStyleCnt="0"/>
      <dgm:spPr/>
      <dgm:t>
        <a:bodyPr/>
        <a:lstStyle/>
        <a:p>
          <a:endParaRPr lang="zh-TW" altLang="en-US"/>
        </a:p>
      </dgm:t>
    </dgm:pt>
    <dgm:pt modelId="{533EDF83-495B-4C0C-B5F5-FF0D200FBB34}" type="pres">
      <dgm:prSet presAssocID="{8271CF43-8A9A-4466-9A3B-02BB21B087A8}" presName="rootComposite" presStyleCnt="0"/>
      <dgm:spPr/>
      <dgm:t>
        <a:bodyPr/>
        <a:lstStyle/>
        <a:p>
          <a:endParaRPr lang="zh-TW" altLang="en-US"/>
        </a:p>
      </dgm:t>
    </dgm:pt>
    <dgm:pt modelId="{7103D0E4-23C7-4110-BC70-D0F4C223ADCD}" type="pres">
      <dgm:prSet presAssocID="{8271CF43-8A9A-4466-9A3B-02BB21B087A8}" presName="rootText" presStyleLbl="node1" presStyleIdx="2" presStyleCnt="4" custScaleY="87660"/>
      <dgm:spPr/>
      <dgm:t>
        <a:bodyPr/>
        <a:lstStyle/>
        <a:p>
          <a:endParaRPr lang="zh-TW" altLang="en-US"/>
        </a:p>
      </dgm:t>
    </dgm:pt>
    <dgm:pt modelId="{5301D878-56D1-4015-9C7E-8B091A89E816}" type="pres">
      <dgm:prSet presAssocID="{8271CF43-8A9A-4466-9A3B-02BB21B087A8}" presName="rootConnector" presStyleLbl="node1" presStyleIdx="2" presStyleCnt="4"/>
      <dgm:spPr/>
      <dgm:t>
        <a:bodyPr/>
        <a:lstStyle/>
        <a:p>
          <a:endParaRPr lang="zh-TW" altLang="en-US"/>
        </a:p>
      </dgm:t>
    </dgm:pt>
    <dgm:pt modelId="{810F1125-6D30-4413-895E-F1A1BB2061D7}" type="pres">
      <dgm:prSet presAssocID="{8271CF43-8A9A-4466-9A3B-02BB21B087A8}" presName="childShape" presStyleCnt="0"/>
      <dgm:spPr/>
      <dgm:t>
        <a:bodyPr/>
        <a:lstStyle/>
        <a:p>
          <a:endParaRPr lang="zh-TW" altLang="en-US"/>
        </a:p>
      </dgm:t>
    </dgm:pt>
    <dgm:pt modelId="{401E8BCA-D0B1-4695-B5EF-870A3A62DC1C}" type="pres">
      <dgm:prSet presAssocID="{4836884F-0560-493F-AE48-D9CA1C708483}" presName="Name13" presStyleLbl="parChTrans1D2" presStyleIdx="6" presStyleCnt="11"/>
      <dgm:spPr/>
      <dgm:t>
        <a:bodyPr/>
        <a:lstStyle/>
        <a:p>
          <a:endParaRPr lang="zh-TW" altLang="en-US"/>
        </a:p>
      </dgm:t>
    </dgm:pt>
    <dgm:pt modelId="{1997DB81-1CB4-4AE0-8D77-7596932D9A63}" type="pres">
      <dgm:prSet presAssocID="{3EB43C91-CD8B-4520-B66B-CCE419128927}" presName="childText" presStyleLbl="bgAcc1" presStyleIdx="6" presStyleCnt="11" custScaleX="113296">
        <dgm:presLayoutVars>
          <dgm:bulletEnabled val="1"/>
        </dgm:presLayoutVars>
      </dgm:prSet>
      <dgm:spPr/>
      <dgm:t>
        <a:bodyPr/>
        <a:lstStyle/>
        <a:p>
          <a:endParaRPr lang="zh-TW" altLang="en-US"/>
        </a:p>
      </dgm:t>
    </dgm:pt>
    <dgm:pt modelId="{BA8BC48B-6347-4D48-82D1-396631040771}" type="pres">
      <dgm:prSet presAssocID="{2605E252-474F-41C5-99E3-3D933597A11F}" presName="Name13" presStyleLbl="parChTrans1D2" presStyleIdx="7" presStyleCnt="11"/>
      <dgm:spPr/>
      <dgm:t>
        <a:bodyPr/>
        <a:lstStyle/>
        <a:p>
          <a:endParaRPr lang="zh-TW" altLang="en-US"/>
        </a:p>
      </dgm:t>
    </dgm:pt>
    <dgm:pt modelId="{600AF363-2C62-4471-A671-DE3823DF3EFB}" type="pres">
      <dgm:prSet presAssocID="{5A20A821-2B45-4CB1-85F3-2BAAC614407D}" presName="childText" presStyleLbl="bgAcc1" presStyleIdx="7" presStyleCnt="11" custScaleX="122205" custScaleY="94768">
        <dgm:presLayoutVars>
          <dgm:bulletEnabled val="1"/>
        </dgm:presLayoutVars>
      </dgm:prSet>
      <dgm:spPr/>
      <dgm:t>
        <a:bodyPr/>
        <a:lstStyle/>
        <a:p>
          <a:endParaRPr lang="zh-TW" altLang="en-US"/>
        </a:p>
      </dgm:t>
    </dgm:pt>
    <dgm:pt modelId="{D65858E0-5A3D-494D-8019-C78CB352436B}" type="pres">
      <dgm:prSet presAssocID="{D53CE08B-EA57-4981-A312-9C757DE809B3}" presName="Name13" presStyleLbl="parChTrans1D2" presStyleIdx="8" presStyleCnt="11"/>
      <dgm:spPr/>
      <dgm:t>
        <a:bodyPr/>
        <a:lstStyle/>
        <a:p>
          <a:endParaRPr lang="zh-TW" altLang="en-US"/>
        </a:p>
      </dgm:t>
    </dgm:pt>
    <dgm:pt modelId="{D58E4689-D10F-46EF-812C-8C3D46A265BB}" type="pres">
      <dgm:prSet presAssocID="{1CFE819C-7991-4984-813B-F7AD84FC8C25}" presName="childText" presStyleLbl="bgAcc1" presStyleIdx="8" presStyleCnt="11" custScaleX="123065" custScaleY="124927">
        <dgm:presLayoutVars>
          <dgm:bulletEnabled val="1"/>
        </dgm:presLayoutVars>
      </dgm:prSet>
      <dgm:spPr/>
      <dgm:t>
        <a:bodyPr/>
        <a:lstStyle/>
        <a:p>
          <a:endParaRPr lang="zh-TW" altLang="en-US"/>
        </a:p>
      </dgm:t>
    </dgm:pt>
    <dgm:pt modelId="{8B145AF8-632D-49F9-B375-4F35117B1715}" type="pres">
      <dgm:prSet presAssocID="{0D369855-1261-4274-93F7-BF7D963E33EA}" presName="root" presStyleCnt="0"/>
      <dgm:spPr/>
      <dgm:t>
        <a:bodyPr/>
        <a:lstStyle/>
        <a:p>
          <a:endParaRPr lang="zh-TW" altLang="en-US"/>
        </a:p>
      </dgm:t>
    </dgm:pt>
    <dgm:pt modelId="{38DBC1C5-B3B2-4417-8A75-1C396544F36A}" type="pres">
      <dgm:prSet presAssocID="{0D369855-1261-4274-93F7-BF7D963E33EA}" presName="rootComposite" presStyleCnt="0"/>
      <dgm:spPr/>
      <dgm:t>
        <a:bodyPr/>
        <a:lstStyle/>
        <a:p>
          <a:endParaRPr lang="zh-TW" altLang="en-US"/>
        </a:p>
      </dgm:t>
    </dgm:pt>
    <dgm:pt modelId="{047FFF46-B3F7-46B3-984F-113E21359082}" type="pres">
      <dgm:prSet presAssocID="{0D369855-1261-4274-93F7-BF7D963E33EA}" presName="rootText" presStyleLbl="node1" presStyleIdx="3" presStyleCnt="4" custScaleY="81210"/>
      <dgm:spPr/>
      <dgm:t>
        <a:bodyPr/>
        <a:lstStyle/>
        <a:p>
          <a:endParaRPr lang="zh-TW" altLang="en-US"/>
        </a:p>
      </dgm:t>
    </dgm:pt>
    <dgm:pt modelId="{7885E00D-0823-4493-9F8B-EEF99DB08C92}" type="pres">
      <dgm:prSet presAssocID="{0D369855-1261-4274-93F7-BF7D963E33EA}" presName="rootConnector" presStyleLbl="node1" presStyleIdx="3" presStyleCnt="4"/>
      <dgm:spPr/>
      <dgm:t>
        <a:bodyPr/>
        <a:lstStyle/>
        <a:p>
          <a:endParaRPr lang="zh-TW" altLang="en-US"/>
        </a:p>
      </dgm:t>
    </dgm:pt>
    <dgm:pt modelId="{140B488B-7F2B-488D-ACE7-77479751F143}" type="pres">
      <dgm:prSet presAssocID="{0D369855-1261-4274-93F7-BF7D963E33EA}" presName="childShape" presStyleCnt="0"/>
      <dgm:spPr/>
      <dgm:t>
        <a:bodyPr/>
        <a:lstStyle/>
        <a:p>
          <a:endParaRPr lang="zh-TW" altLang="en-US"/>
        </a:p>
      </dgm:t>
    </dgm:pt>
    <dgm:pt modelId="{7FAA76AA-D0A4-4463-9BA0-128499C341A3}" type="pres">
      <dgm:prSet presAssocID="{A6388F5F-B29B-4786-9912-8CCEE212AE28}" presName="Name13" presStyleLbl="parChTrans1D2" presStyleIdx="9" presStyleCnt="11"/>
      <dgm:spPr/>
      <dgm:t>
        <a:bodyPr/>
        <a:lstStyle/>
        <a:p>
          <a:endParaRPr lang="zh-TW" altLang="en-US"/>
        </a:p>
      </dgm:t>
    </dgm:pt>
    <dgm:pt modelId="{6F2434F6-54DF-4230-8B15-48DAC8548683}" type="pres">
      <dgm:prSet presAssocID="{F2E0268C-0E83-4206-87D5-83ED7C68FDB9}" presName="childText" presStyleLbl="bgAcc1" presStyleIdx="9" presStyleCnt="11" custLinFactNeighborX="864">
        <dgm:presLayoutVars>
          <dgm:bulletEnabled val="1"/>
        </dgm:presLayoutVars>
      </dgm:prSet>
      <dgm:spPr/>
      <dgm:t>
        <a:bodyPr/>
        <a:lstStyle/>
        <a:p>
          <a:endParaRPr lang="zh-TW" altLang="en-US"/>
        </a:p>
      </dgm:t>
    </dgm:pt>
    <dgm:pt modelId="{3D7DEF39-22F6-491C-99C4-0C721AFE9E8F}" type="pres">
      <dgm:prSet presAssocID="{DC606049-2899-4510-9365-9B50942F2B6B}" presName="Name13" presStyleLbl="parChTrans1D2" presStyleIdx="10" presStyleCnt="11"/>
      <dgm:spPr/>
      <dgm:t>
        <a:bodyPr/>
        <a:lstStyle/>
        <a:p>
          <a:endParaRPr lang="zh-TW" altLang="en-US"/>
        </a:p>
      </dgm:t>
    </dgm:pt>
    <dgm:pt modelId="{F9A1053E-38A9-468C-8259-DC0D94B27B4C}" type="pres">
      <dgm:prSet presAssocID="{003A64B1-5695-46D7-871D-37949FBE18A4}" presName="childText" presStyleLbl="bgAcc1" presStyleIdx="10" presStyleCnt="11" custLinFactNeighborX="180">
        <dgm:presLayoutVars>
          <dgm:bulletEnabled val="1"/>
        </dgm:presLayoutVars>
      </dgm:prSet>
      <dgm:spPr/>
      <dgm:t>
        <a:bodyPr/>
        <a:lstStyle/>
        <a:p>
          <a:endParaRPr lang="zh-TW" altLang="en-US"/>
        </a:p>
      </dgm:t>
    </dgm:pt>
  </dgm:ptLst>
  <dgm:cxnLst>
    <dgm:cxn modelId="{104275F5-908C-447E-B4E2-92B4FF1321A1}" type="presOf" srcId="{F2E0268C-0E83-4206-87D5-83ED7C68FDB9}" destId="{6F2434F6-54DF-4230-8B15-48DAC8548683}" srcOrd="0" destOrd="0" presId="urn:microsoft.com/office/officeart/2005/8/layout/hierarchy3"/>
    <dgm:cxn modelId="{DBA88870-7F40-4D38-9A13-C8E12E55D9A1}" type="presOf" srcId="{ADBBF9AF-9E93-4155-BE16-0673835427F0}" destId="{9A8B0912-FC1D-4E75-A9EA-2F41168EF9BC}" srcOrd="0" destOrd="0" presId="urn:microsoft.com/office/officeart/2005/8/layout/hierarchy3"/>
    <dgm:cxn modelId="{3C4618A0-DA50-4AB2-BD96-771510F16FDF}" srcId="{ADBBF9AF-9E93-4155-BE16-0673835427F0}" destId="{F150FEF2-0809-45EA-BF78-6116493D5C12}" srcOrd="0" destOrd="0" parTransId="{C25E73CB-2732-4C70-AE5F-823EB41DD51D}" sibTransId="{0FF3A6E7-605F-418D-92EA-24781A7622F7}"/>
    <dgm:cxn modelId="{D33096A1-9B09-4D72-A7DC-1198F15C213E}" srcId="{F150FEF2-0809-45EA-BF78-6116493D5C12}" destId="{EB8F3231-B7F1-4C62-B994-38773E707734}" srcOrd="0" destOrd="0" parTransId="{981FE35F-B8FE-4820-AC48-9FB9C1724216}" sibTransId="{B95FA054-A0F0-4023-9BEB-E7FA8BAAE3EE}"/>
    <dgm:cxn modelId="{42C5BBCD-8409-4285-823C-B48E8C49D6CB}" type="presOf" srcId="{0D369855-1261-4274-93F7-BF7D963E33EA}" destId="{7885E00D-0823-4493-9F8B-EEF99DB08C92}" srcOrd="1" destOrd="0" presId="urn:microsoft.com/office/officeart/2005/8/layout/hierarchy3"/>
    <dgm:cxn modelId="{140E5A51-B416-46F8-BBC0-CAD6410FDECF}" type="presOf" srcId="{4C96DDD9-50C9-45E3-B93C-710846B39059}" destId="{915A76E2-C1E1-4763-8016-39A2A37D4533}" srcOrd="0" destOrd="0" presId="urn:microsoft.com/office/officeart/2005/8/layout/hierarchy3"/>
    <dgm:cxn modelId="{402355F6-92C7-4AC3-A3E4-D77A05002DED}" srcId="{F150FEF2-0809-45EA-BF78-6116493D5C12}" destId="{20815715-74A8-4A87-B2D2-668FFA35461E}" srcOrd="1" destOrd="0" parTransId="{EE10160F-C63F-44B1-B909-32E161D494EC}" sibTransId="{CBDEFF99-2E92-4D1E-B28A-FAAB16301E1A}"/>
    <dgm:cxn modelId="{8243031A-2F77-495B-932D-35479DB226E5}" type="presOf" srcId="{F150FEF2-0809-45EA-BF78-6116493D5C12}" destId="{3F38ACC4-3D78-4259-97E2-802F61156B4C}" srcOrd="1" destOrd="0" presId="urn:microsoft.com/office/officeart/2005/8/layout/hierarchy3"/>
    <dgm:cxn modelId="{D7BC93E1-3C84-4CF1-9091-B5B8FA715775}" srcId="{8271CF43-8A9A-4466-9A3B-02BB21B087A8}" destId="{5A20A821-2B45-4CB1-85F3-2BAAC614407D}" srcOrd="1" destOrd="0" parTransId="{2605E252-474F-41C5-99E3-3D933597A11F}" sibTransId="{9D4914DF-848C-4E00-A5FE-3D96095DA7C7}"/>
    <dgm:cxn modelId="{7DBF06F6-D75A-4643-84F8-8B0DEC03D8C8}" srcId="{0D369855-1261-4274-93F7-BF7D963E33EA}" destId="{F2E0268C-0E83-4206-87D5-83ED7C68FDB9}" srcOrd="0" destOrd="0" parTransId="{A6388F5F-B29B-4786-9912-8CCEE212AE28}" sibTransId="{1E7E784F-1F76-4B13-A79C-48B640607EFE}"/>
    <dgm:cxn modelId="{2BCABAA0-B4D6-4D94-AEEF-C70009765912}" srcId="{ADBBF9AF-9E93-4155-BE16-0673835427F0}" destId="{DC2C3936-DAC5-4D1C-92FC-EE6BAE06736A}" srcOrd="1" destOrd="0" parTransId="{6BBF12AE-975A-456C-99CD-A204CA15064E}" sibTransId="{C4D5DC94-7369-4E99-905E-ED9B72EF4340}"/>
    <dgm:cxn modelId="{9DD50E69-CF06-42C7-BDA6-CA4AACF14A88}" type="presOf" srcId="{D53CE08B-EA57-4981-A312-9C757DE809B3}" destId="{D65858E0-5A3D-494D-8019-C78CB352436B}" srcOrd="0" destOrd="0" presId="urn:microsoft.com/office/officeart/2005/8/layout/hierarchy3"/>
    <dgm:cxn modelId="{C0265873-E9C7-4E8A-B3CE-9ED08A77EB69}" srcId="{8271CF43-8A9A-4466-9A3B-02BB21B087A8}" destId="{3EB43C91-CD8B-4520-B66B-CCE419128927}" srcOrd="0" destOrd="0" parTransId="{4836884F-0560-493F-AE48-D9CA1C708483}" sibTransId="{A73726EE-68D5-4E2D-A7AE-60FFF2CA6071}"/>
    <dgm:cxn modelId="{6F99B338-D374-4E36-A5CF-A0D75065A985}" type="presOf" srcId="{63B68FBE-BF21-48A7-B843-373E783E3433}" destId="{E0DD5447-6B82-4B72-8DA4-7D8DD0F9D85B}" srcOrd="0" destOrd="0" presId="urn:microsoft.com/office/officeart/2005/8/layout/hierarchy3"/>
    <dgm:cxn modelId="{F2481B87-74CE-4315-BA46-ACB1A75695B8}" type="presOf" srcId="{8271CF43-8A9A-4466-9A3B-02BB21B087A8}" destId="{7103D0E4-23C7-4110-BC70-D0F4C223ADCD}" srcOrd="0" destOrd="0" presId="urn:microsoft.com/office/officeart/2005/8/layout/hierarchy3"/>
    <dgm:cxn modelId="{B124278F-ABCA-403D-BED9-8C7A035CDB70}" type="presOf" srcId="{5A20A821-2B45-4CB1-85F3-2BAAC614407D}" destId="{600AF363-2C62-4471-A671-DE3823DF3EFB}" srcOrd="0" destOrd="0" presId="urn:microsoft.com/office/officeart/2005/8/layout/hierarchy3"/>
    <dgm:cxn modelId="{D9C453FD-47AC-4389-B306-2448AEDACAED}" type="presOf" srcId="{F150FEF2-0809-45EA-BF78-6116493D5C12}" destId="{4678AA11-14C0-4E7E-8245-AE693676CBFE}" srcOrd="0" destOrd="0" presId="urn:microsoft.com/office/officeart/2005/8/layout/hierarchy3"/>
    <dgm:cxn modelId="{CC7A2FD8-5308-4E9F-B553-9342C1EA39DB}" type="presOf" srcId="{20815715-74A8-4A87-B2D2-668FFA35461E}" destId="{714B0DBD-22D1-4B7A-89C8-031C239F7B7D}" srcOrd="0" destOrd="0" presId="urn:microsoft.com/office/officeart/2005/8/layout/hierarchy3"/>
    <dgm:cxn modelId="{6F403B76-EC32-4ED4-93F4-0210C9AD45A1}" type="presOf" srcId="{DC2C3936-DAC5-4D1C-92FC-EE6BAE06736A}" destId="{F863BBCF-3DC1-498E-803C-387FD91BAC12}" srcOrd="1" destOrd="0" presId="urn:microsoft.com/office/officeart/2005/8/layout/hierarchy3"/>
    <dgm:cxn modelId="{A4981BC4-DEAA-4535-BB8C-43F042FDED4F}" type="presOf" srcId="{981FE35F-B8FE-4820-AC48-9FB9C1724216}" destId="{7CE54639-6871-4EFC-AF2B-BE9A8B5E0E3C}" srcOrd="0" destOrd="0" presId="urn:microsoft.com/office/officeart/2005/8/layout/hierarchy3"/>
    <dgm:cxn modelId="{043A6633-655A-4D4B-9803-25BD820ACD40}" srcId="{0D369855-1261-4274-93F7-BF7D963E33EA}" destId="{003A64B1-5695-46D7-871D-37949FBE18A4}" srcOrd="1" destOrd="0" parTransId="{DC606049-2899-4510-9365-9B50942F2B6B}" sibTransId="{8C323186-AF4C-40A7-B5E9-402056B8A4F6}"/>
    <dgm:cxn modelId="{EFD4846B-EE74-4DA1-B254-07D45624CBD0}" type="presOf" srcId="{3EB43C91-CD8B-4520-B66B-CCE419128927}" destId="{1997DB81-1CB4-4AE0-8D77-7596932D9A63}" srcOrd="0" destOrd="0" presId="urn:microsoft.com/office/officeart/2005/8/layout/hierarchy3"/>
    <dgm:cxn modelId="{60314502-9F17-4010-8E4B-B9415FBA297A}" type="presOf" srcId="{EB8F3231-B7F1-4C62-B994-38773E707734}" destId="{9BE11D3D-C898-4352-AE1E-89F34AF86D71}" srcOrd="0" destOrd="0" presId="urn:microsoft.com/office/officeart/2005/8/layout/hierarchy3"/>
    <dgm:cxn modelId="{EF31E634-F78B-4691-BFE3-70387D8AC51F}" srcId="{8271CF43-8A9A-4466-9A3B-02BB21B087A8}" destId="{1CFE819C-7991-4984-813B-F7AD84FC8C25}" srcOrd="2" destOrd="0" parTransId="{D53CE08B-EA57-4981-A312-9C757DE809B3}" sibTransId="{1CD632D1-E9C1-4E93-AA82-38D24F1AEDFA}"/>
    <dgm:cxn modelId="{F54D2650-DD72-4791-9941-09DFC2563F20}" srcId="{ADBBF9AF-9E93-4155-BE16-0673835427F0}" destId="{0D369855-1261-4274-93F7-BF7D963E33EA}" srcOrd="3" destOrd="0" parTransId="{D287D6D8-E04E-4F42-97B5-6855756205A5}" sibTransId="{C3FF81FE-08E0-4BFB-A6D9-91B3FD978B46}"/>
    <dgm:cxn modelId="{16FB8BA5-DDC4-4486-9A4F-288021A3FA18}" type="presOf" srcId="{DC606049-2899-4510-9365-9B50942F2B6B}" destId="{3D7DEF39-22F6-491C-99C4-0C721AFE9E8F}" srcOrd="0" destOrd="0" presId="urn:microsoft.com/office/officeart/2005/8/layout/hierarchy3"/>
    <dgm:cxn modelId="{72878C62-DB3B-4229-BFD2-4EB1CA393445}" type="presOf" srcId="{2605E252-474F-41C5-99E3-3D933597A11F}" destId="{BA8BC48B-6347-4D48-82D1-396631040771}" srcOrd="0" destOrd="0" presId="urn:microsoft.com/office/officeart/2005/8/layout/hierarchy3"/>
    <dgm:cxn modelId="{FD6368F0-D23A-42B0-BEDA-43555D2629C5}" type="presOf" srcId="{0D369855-1261-4274-93F7-BF7D963E33EA}" destId="{047FFF46-B3F7-46B3-984F-113E21359082}" srcOrd="0" destOrd="0" presId="urn:microsoft.com/office/officeart/2005/8/layout/hierarchy3"/>
    <dgm:cxn modelId="{16BF49FA-56FA-405F-8044-6C4A88A4E9C9}" srcId="{DC2C3936-DAC5-4D1C-92FC-EE6BAE06736A}" destId="{67B4CC71-1148-47F9-A895-DF23EE7F5584}" srcOrd="2" destOrd="0" parTransId="{63B68FBE-BF21-48A7-B843-373E783E3433}" sibTransId="{794A278C-1CAE-43FD-BC80-098B3F9F011D}"/>
    <dgm:cxn modelId="{F375C8EA-FA72-43BC-A77E-219A68877604}" type="presOf" srcId="{1CFE819C-7991-4984-813B-F7AD84FC8C25}" destId="{D58E4689-D10F-46EF-812C-8C3D46A265BB}" srcOrd="0" destOrd="0" presId="urn:microsoft.com/office/officeart/2005/8/layout/hierarchy3"/>
    <dgm:cxn modelId="{E20487E9-A2AA-4603-BEFC-FE404A866114}" srcId="{ADBBF9AF-9E93-4155-BE16-0673835427F0}" destId="{8271CF43-8A9A-4466-9A3B-02BB21B087A8}" srcOrd="2" destOrd="0" parTransId="{C929D2FA-D8A5-4CB5-A132-0AAFAA06CDF6}" sibTransId="{9C15877E-04FF-4051-B193-92AB8EED0698}"/>
    <dgm:cxn modelId="{669C4918-A387-4620-9E90-2402FA30AA64}" type="presOf" srcId="{11E09A92-9E50-464E-B721-C17CE455C972}" destId="{DAA6939D-043F-4F0C-BC54-C4E91C98CEA1}" srcOrd="0" destOrd="0" presId="urn:microsoft.com/office/officeart/2005/8/layout/hierarchy3"/>
    <dgm:cxn modelId="{34CDE72D-6CBC-4C64-8902-BE614C03731A}" type="presOf" srcId="{003A64B1-5695-46D7-871D-37949FBE18A4}" destId="{F9A1053E-38A9-468C-8259-DC0D94B27B4C}" srcOrd="0" destOrd="0" presId="urn:microsoft.com/office/officeart/2005/8/layout/hierarchy3"/>
    <dgm:cxn modelId="{72881D24-534B-4BD3-8490-49A96A35E531}" type="presOf" srcId="{F859A977-BCD1-4991-ABBB-27EA8F92E2A0}" destId="{BF9DAC87-9892-4BE1-8DBF-BD1CEBEEA075}" srcOrd="0" destOrd="0" presId="urn:microsoft.com/office/officeart/2005/8/layout/hierarchy3"/>
    <dgm:cxn modelId="{4C644447-EB02-4E01-9700-3BF69E61B55B}" type="presOf" srcId="{4836884F-0560-493F-AE48-D9CA1C708483}" destId="{401E8BCA-D0B1-4695-B5EF-870A3A62DC1C}" srcOrd="0" destOrd="0" presId="urn:microsoft.com/office/officeart/2005/8/layout/hierarchy3"/>
    <dgm:cxn modelId="{EB9C3C09-113B-4AE0-A9D7-64A5A74DCB91}" type="presOf" srcId="{5ACA6DEE-9A17-4EE3-9FAD-31EB222AAEA3}" destId="{0DEEFF05-B5D4-415B-9E6A-0CFBF092867F}" srcOrd="0" destOrd="0" presId="urn:microsoft.com/office/officeart/2005/8/layout/hierarchy3"/>
    <dgm:cxn modelId="{82980D59-C0A8-49F7-B4BF-44448A2A88FD}" type="presOf" srcId="{DC2C3936-DAC5-4D1C-92FC-EE6BAE06736A}" destId="{5BE931BC-62F1-41D8-8772-4EC0B9CD1A5E}" srcOrd="0" destOrd="0" presId="urn:microsoft.com/office/officeart/2005/8/layout/hierarchy3"/>
    <dgm:cxn modelId="{B02330C7-DA77-411D-95B6-BED198B76DA1}" type="presOf" srcId="{EE10160F-C63F-44B1-B909-32E161D494EC}" destId="{88FF2FB9-3507-4D1E-BEAA-440E6B13699A}" srcOrd="0" destOrd="0" presId="urn:microsoft.com/office/officeart/2005/8/layout/hierarchy3"/>
    <dgm:cxn modelId="{B2529E84-C825-41AA-AB70-26D939B8F520}" srcId="{DC2C3936-DAC5-4D1C-92FC-EE6BAE06736A}" destId="{F859A977-BCD1-4991-ABBB-27EA8F92E2A0}" srcOrd="1" destOrd="0" parTransId="{4C96DDD9-50C9-45E3-B93C-710846B39059}" sibTransId="{E6145496-C652-45C9-98C6-2784280D1F50}"/>
    <dgm:cxn modelId="{65554589-BF0F-4601-BD6C-641C0CAABA38}" type="presOf" srcId="{67B4CC71-1148-47F9-A895-DF23EE7F5584}" destId="{50E5EC0C-1B13-4C13-9A69-F8D3CCD679D6}" srcOrd="0" destOrd="0" presId="urn:microsoft.com/office/officeart/2005/8/layout/hierarchy3"/>
    <dgm:cxn modelId="{38D83819-4978-4FE0-8B51-3CBF5814A3C6}" type="presOf" srcId="{8271CF43-8A9A-4466-9A3B-02BB21B087A8}" destId="{5301D878-56D1-4015-9C7E-8B091A89E816}" srcOrd="1" destOrd="0" presId="urn:microsoft.com/office/officeart/2005/8/layout/hierarchy3"/>
    <dgm:cxn modelId="{CB3EC8C2-4173-41CE-940B-A8A3BD60CFA8}" srcId="{DC2C3936-DAC5-4D1C-92FC-EE6BAE06736A}" destId="{6B2F81D2-F7FD-409C-920B-4D421E982DCE}" srcOrd="0" destOrd="0" parTransId="{983B09B1-2F49-4982-9F98-9312ECDE4354}" sibTransId="{75B4F3FD-67E1-4163-8BD1-FD36FF16C4C3}"/>
    <dgm:cxn modelId="{723F2607-3548-4579-A7EB-3B889CC623E9}" srcId="{F150FEF2-0809-45EA-BF78-6116493D5C12}" destId="{5ACA6DEE-9A17-4EE3-9FAD-31EB222AAEA3}" srcOrd="2" destOrd="0" parTransId="{11E09A92-9E50-464E-B721-C17CE455C972}" sibTransId="{FE6FB57B-4DA8-4072-90D3-299564C62F85}"/>
    <dgm:cxn modelId="{74BC6EE8-9074-4A04-8698-04EC34395C78}" type="presOf" srcId="{983B09B1-2F49-4982-9F98-9312ECDE4354}" destId="{95FDDE94-2C33-4D69-8155-5E69470307EC}" srcOrd="0" destOrd="0" presId="urn:microsoft.com/office/officeart/2005/8/layout/hierarchy3"/>
    <dgm:cxn modelId="{3C7A0057-CEF0-40C3-86B6-640D85CD21D1}" type="presOf" srcId="{6B2F81D2-F7FD-409C-920B-4D421E982DCE}" destId="{2BE2A91F-3C9B-4022-B6CF-10B0DF5C20C8}" srcOrd="0" destOrd="0" presId="urn:microsoft.com/office/officeart/2005/8/layout/hierarchy3"/>
    <dgm:cxn modelId="{51B1D6A0-CCFB-4BE5-928A-D6F508057A54}" type="presOf" srcId="{A6388F5F-B29B-4786-9912-8CCEE212AE28}" destId="{7FAA76AA-D0A4-4463-9BA0-128499C341A3}" srcOrd="0" destOrd="0" presId="urn:microsoft.com/office/officeart/2005/8/layout/hierarchy3"/>
    <dgm:cxn modelId="{2B766668-293C-4FAD-8B77-A9C72D31F8FC}" type="presParOf" srcId="{9A8B0912-FC1D-4E75-A9EA-2F41168EF9BC}" destId="{531CE1E8-4A7F-4CB3-A56B-40A4A514DE87}" srcOrd="0" destOrd="0" presId="urn:microsoft.com/office/officeart/2005/8/layout/hierarchy3"/>
    <dgm:cxn modelId="{0BAF1A1A-CA65-49F3-A54E-DAD8CF0A71B7}" type="presParOf" srcId="{531CE1E8-4A7F-4CB3-A56B-40A4A514DE87}" destId="{8F21B426-D6EB-488F-A5F9-056B6EE580AA}" srcOrd="0" destOrd="0" presId="urn:microsoft.com/office/officeart/2005/8/layout/hierarchy3"/>
    <dgm:cxn modelId="{3C60422C-4114-458D-AC1D-86ECABBEF58D}" type="presParOf" srcId="{8F21B426-D6EB-488F-A5F9-056B6EE580AA}" destId="{4678AA11-14C0-4E7E-8245-AE693676CBFE}" srcOrd="0" destOrd="0" presId="urn:microsoft.com/office/officeart/2005/8/layout/hierarchy3"/>
    <dgm:cxn modelId="{67B2AB74-79F4-4B70-BF29-F3B9D36B15AC}" type="presParOf" srcId="{8F21B426-D6EB-488F-A5F9-056B6EE580AA}" destId="{3F38ACC4-3D78-4259-97E2-802F61156B4C}" srcOrd="1" destOrd="0" presId="urn:microsoft.com/office/officeart/2005/8/layout/hierarchy3"/>
    <dgm:cxn modelId="{01625494-AC77-4605-B05B-9EC25EFD3738}" type="presParOf" srcId="{531CE1E8-4A7F-4CB3-A56B-40A4A514DE87}" destId="{37DBB0C4-85F1-41C7-908F-FBAFE2B5138E}" srcOrd="1" destOrd="0" presId="urn:microsoft.com/office/officeart/2005/8/layout/hierarchy3"/>
    <dgm:cxn modelId="{7560F77E-1E93-44AA-A5C2-5F1ED39E3452}" type="presParOf" srcId="{37DBB0C4-85F1-41C7-908F-FBAFE2B5138E}" destId="{7CE54639-6871-4EFC-AF2B-BE9A8B5E0E3C}" srcOrd="0" destOrd="0" presId="urn:microsoft.com/office/officeart/2005/8/layout/hierarchy3"/>
    <dgm:cxn modelId="{2501119A-919D-4EE2-8FF8-EA396AB5E8B8}" type="presParOf" srcId="{37DBB0C4-85F1-41C7-908F-FBAFE2B5138E}" destId="{9BE11D3D-C898-4352-AE1E-89F34AF86D71}" srcOrd="1" destOrd="0" presId="urn:microsoft.com/office/officeart/2005/8/layout/hierarchy3"/>
    <dgm:cxn modelId="{6E6457C9-18C2-4634-ADCA-4BE62CCBCE0F}" type="presParOf" srcId="{37DBB0C4-85F1-41C7-908F-FBAFE2B5138E}" destId="{88FF2FB9-3507-4D1E-BEAA-440E6B13699A}" srcOrd="2" destOrd="0" presId="urn:microsoft.com/office/officeart/2005/8/layout/hierarchy3"/>
    <dgm:cxn modelId="{DF4B10F2-46EE-4FDA-83FC-B995C3CD268A}" type="presParOf" srcId="{37DBB0C4-85F1-41C7-908F-FBAFE2B5138E}" destId="{714B0DBD-22D1-4B7A-89C8-031C239F7B7D}" srcOrd="3" destOrd="0" presId="urn:microsoft.com/office/officeart/2005/8/layout/hierarchy3"/>
    <dgm:cxn modelId="{3E8B87BA-5036-487D-9DCD-BCE8A0C0A6FE}" type="presParOf" srcId="{37DBB0C4-85F1-41C7-908F-FBAFE2B5138E}" destId="{DAA6939D-043F-4F0C-BC54-C4E91C98CEA1}" srcOrd="4" destOrd="0" presId="urn:microsoft.com/office/officeart/2005/8/layout/hierarchy3"/>
    <dgm:cxn modelId="{3895A7ED-638A-4EB5-9784-AB532748461C}" type="presParOf" srcId="{37DBB0C4-85F1-41C7-908F-FBAFE2B5138E}" destId="{0DEEFF05-B5D4-415B-9E6A-0CFBF092867F}" srcOrd="5" destOrd="0" presId="urn:microsoft.com/office/officeart/2005/8/layout/hierarchy3"/>
    <dgm:cxn modelId="{EC06AED1-F472-4758-A1A9-12FACBAF25C1}" type="presParOf" srcId="{9A8B0912-FC1D-4E75-A9EA-2F41168EF9BC}" destId="{C4CC3EB5-0B5D-4735-8C67-A4F949266F93}" srcOrd="1" destOrd="0" presId="urn:microsoft.com/office/officeart/2005/8/layout/hierarchy3"/>
    <dgm:cxn modelId="{848B0086-E16D-4BAB-95CF-09DD46D12861}" type="presParOf" srcId="{C4CC3EB5-0B5D-4735-8C67-A4F949266F93}" destId="{7B5E7A07-2520-491C-8A62-8E66113C36F1}" srcOrd="0" destOrd="0" presId="urn:microsoft.com/office/officeart/2005/8/layout/hierarchy3"/>
    <dgm:cxn modelId="{A9FD1E39-C46F-48EB-BBDC-EF7811770B10}" type="presParOf" srcId="{7B5E7A07-2520-491C-8A62-8E66113C36F1}" destId="{5BE931BC-62F1-41D8-8772-4EC0B9CD1A5E}" srcOrd="0" destOrd="0" presId="urn:microsoft.com/office/officeart/2005/8/layout/hierarchy3"/>
    <dgm:cxn modelId="{B7DCE960-59D8-40B6-BBB5-EAEFDEB0D59D}" type="presParOf" srcId="{7B5E7A07-2520-491C-8A62-8E66113C36F1}" destId="{F863BBCF-3DC1-498E-803C-387FD91BAC12}" srcOrd="1" destOrd="0" presId="urn:microsoft.com/office/officeart/2005/8/layout/hierarchy3"/>
    <dgm:cxn modelId="{1F888F22-725B-483A-985A-C33C900B0E20}" type="presParOf" srcId="{C4CC3EB5-0B5D-4735-8C67-A4F949266F93}" destId="{7D5BCB0E-A9AD-4836-BDEA-9D7995F4092B}" srcOrd="1" destOrd="0" presId="urn:microsoft.com/office/officeart/2005/8/layout/hierarchy3"/>
    <dgm:cxn modelId="{37218395-BB87-4A18-A228-43BD14D0749B}" type="presParOf" srcId="{7D5BCB0E-A9AD-4836-BDEA-9D7995F4092B}" destId="{95FDDE94-2C33-4D69-8155-5E69470307EC}" srcOrd="0" destOrd="0" presId="urn:microsoft.com/office/officeart/2005/8/layout/hierarchy3"/>
    <dgm:cxn modelId="{CCD5D1F8-94F8-411F-A1CF-92447BF4A896}" type="presParOf" srcId="{7D5BCB0E-A9AD-4836-BDEA-9D7995F4092B}" destId="{2BE2A91F-3C9B-4022-B6CF-10B0DF5C20C8}" srcOrd="1" destOrd="0" presId="urn:microsoft.com/office/officeart/2005/8/layout/hierarchy3"/>
    <dgm:cxn modelId="{B202C8F1-54BD-44FE-8CCA-FA632B112433}" type="presParOf" srcId="{7D5BCB0E-A9AD-4836-BDEA-9D7995F4092B}" destId="{915A76E2-C1E1-4763-8016-39A2A37D4533}" srcOrd="2" destOrd="0" presId="urn:microsoft.com/office/officeart/2005/8/layout/hierarchy3"/>
    <dgm:cxn modelId="{CC0707E8-7E25-4172-BF0F-92B44D5FF2F9}" type="presParOf" srcId="{7D5BCB0E-A9AD-4836-BDEA-9D7995F4092B}" destId="{BF9DAC87-9892-4BE1-8DBF-BD1CEBEEA075}" srcOrd="3" destOrd="0" presId="urn:microsoft.com/office/officeart/2005/8/layout/hierarchy3"/>
    <dgm:cxn modelId="{D242A411-A1E8-4B7B-B937-53CBB5CBEF63}" type="presParOf" srcId="{7D5BCB0E-A9AD-4836-BDEA-9D7995F4092B}" destId="{E0DD5447-6B82-4B72-8DA4-7D8DD0F9D85B}" srcOrd="4" destOrd="0" presId="urn:microsoft.com/office/officeart/2005/8/layout/hierarchy3"/>
    <dgm:cxn modelId="{9555628A-E721-4627-A209-379534CDADAB}" type="presParOf" srcId="{7D5BCB0E-A9AD-4836-BDEA-9D7995F4092B}" destId="{50E5EC0C-1B13-4C13-9A69-F8D3CCD679D6}" srcOrd="5" destOrd="0" presId="urn:microsoft.com/office/officeart/2005/8/layout/hierarchy3"/>
    <dgm:cxn modelId="{19202369-A86C-4412-85AB-F146E0241BC3}" type="presParOf" srcId="{9A8B0912-FC1D-4E75-A9EA-2F41168EF9BC}" destId="{50660780-F2DE-4FF6-B4A7-B01B3901114C}" srcOrd="2" destOrd="0" presId="urn:microsoft.com/office/officeart/2005/8/layout/hierarchy3"/>
    <dgm:cxn modelId="{838EBBB7-12AC-4A36-A553-7BFAA6C0A273}" type="presParOf" srcId="{50660780-F2DE-4FF6-B4A7-B01B3901114C}" destId="{533EDF83-495B-4C0C-B5F5-FF0D200FBB34}" srcOrd="0" destOrd="0" presId="urn:microsoft.com/office/officeart/2005/8/layout/hierarchy3"/>
    <dgm:cxn modelId="{D75D646D-0148-4537-8DC6-C6BC4715DF12}" type="presParOf" srcId="{533EDF83-495B-4C0C-B5F5-FF0D200FBB34}" destId="{7103D0E4-23C7-4110-BC70-D0F4C223ADCD}" srcOrd="0" destOrd="0" presId="urn:microsoft.com/office/officeart/2005/8/layout/hierarchy3"/>
    <dgm:cxn modelId="{E57537F6-ABEE-41E2-8CA7-51973D3EB1F9}" type="presParOf" srcId="{533EDF83-495B-4C0C-B5F5-FF0D200FBB34}" destId="{5301D878-56D1-4015-9C7E-8B091A89E816}" srcOrd="1" destOrd="0" presId="urn:microsoft.com/office/officeart/2005/8/layout/hierarchy3"/>
    <dgm:cxn modelId="{7CDD7FC8-D0F3-4B39-9264-7A76F4949B6F}" type="presParOf" srcId="{50660780-F2DE-4FF6-B4A7-B01B3901114C}" destId="{810F1125-6D30-4413-895E-F1A1BB2061D7}" srcOrd="1" destOrd="0" presId="urn:microsoft.com/office/officeart/2005/8/layout/hierarchy3"/>
    <dgm:cxn modelId="{EB431E8B-C5AD-4B9D-922B-AB4A9ACF90B8}" type="presParOf" srcId="{810F1125-6D30-4413-895E-F1A1BB2061D7}" destId="{401E8BCA-D0B1-4695-B5EF-870A3A62DC1C}" srcOrd="0" destOrd="0" presId="urn:microsoft.com/office/officeart/2005/8/layout/hierarchy3"/>
    <dgm:cxn modelId="{DCB282EE-CA1D-496E-A602-6AE3606B36F8}" type="presParOf" srcId="{810F1125-6D30-4413-895E-F1A1BB2061D7}" destId="{1997DB81-1CB4-4AE0-8D77-7596932D9A63}" srcOrd="1" destOrd="0" presId="urn:microsoft.com/office/officeart/2005/8/layout/hierarchy3"/>
    <dgm:cxn modelId="{BD0F3715-D817-4184-AF0D-288DB10FB3E9}" type="presParOf" srcId="{810F1125-6D30-4413-895E-F1A1BB2061D7}" destId="{BA8BC48B-6347-4D48-82D1-396631040771}" srcOrd="2" destOrd="0" presId="urn:microsoft.com/office/officeart/2005/8/layout/hierarchy3"/>
    <dgm:cxn modelId="{341DFA82-150B-4DA5-86A7-98DED747D63E}" type="presParOf" srcId="{810F1125-6D30-4413-895E-F1A1BB2061D7}" destId="{600AF363-2C62-4471-A671-DE3823DF3EFB}" srcOrd="3" destOrd="0" presId="urn:microsoft.com/office/officeart/2005/8/layout/hierarchy3"/>
    <dgm:cxn modelId="{FFF36111-348E-4595-BE5C-2D14DC1C7DD3}" type="presParOf" srcId="{810F1125-6D30-4413-895E-F1A1BB2061D7}" destId="{D65858E0-5A3D-494D-8019-C78CB352436B}" srcOrd="4" destOrd="0" presId="urn:microsoft.com/office/officeart/2005/8/layout/hierarchy3"/>
    <dgm:cxn modelId="{EDC6BCCB-B934-49F4-8CA8-AD17506D8018}" type="presParOf" srcId="{810F1125-6D30-4413-895E-F1A1BB2061D7}" destId="{D58E4689-D10F-46EF-812C-8C3D46A265BB}" srcOrd="5" destOrd="0" presId="urn:microsoft.com/office/officeart/2005/8/layout/hierarchy3"/>
    <dgm:cxn modelId="{7652C3D3-A7F9-4C96-BC3F-36EDDC8FA37D}" type="presParOf" srcId="{9A8B0912-FC1D-4E75-A9EA-2F41168EF9BC}" destId="{8B145AF8-632D-49F9-B375-4F35117B1715}" srcOrd="3" destOrd="0" presId="urn:microsoft.com/office/officeart/2005/8/layout/hierarchy3"/>
    <dgm:cxn modelId="{6E9D55C6-A8FF-4F58-A752-FB103C9F5DDE}" type="presParOf" srcId="{8B145AF8-632D-49F9-B375-4F35117B1715}" destId="{38DBC1C5-B3B2-4417-8A75-1C396544F36A}" srcOrd="0" destOrd="0" presId="urn:microsoft.com/office/officeart/2005/8/layout/hierarchy3"/>
    <dgm:cxn modelId="{7DE7BAF5-AA45-4FDC-896E-0126C7B4A955}" type="presParOf" srcId="{38DBC1C5-B3B2-4417-8A75-1C396544F36A}" destId="{047FFF46-B3F7-46B3-984F-113E21359082}" srcOrd="0" destOrd="0" presId="urn:microsoft.com/office/officeart/2005/8/layout/hierarchy3"/>
    <dgm:cxn modelId="{AB1DAFB3-2067-407E-85EE-435EFA514AE8}" type="presParOf" srcId="{38DBC1C5-B3B2-4417-8A75-1C396544F36A}" destId="{7885E00D-0823-4493-9F8B-EEF99DB08C92}" srcOrd="1" destOrd="0" presId="urn:microsoft.com/office/officeart/2005/8/layout/hierarchy3"/>
    <dgm:cxn modelId="{C6F405A8-E29D-4928-9407-C44D84A066EB}" type="presParOf" srcId="{8B145AF8-632D-49F9-B375-4F35117B1715}" destId="{140B488B-7F2B-488D-ACE7-77479751F143}" srcOrd="1" destOrd="0" presId="urn:microsoft.com/office/officeart/2005/8/layout/hierarchy3"/>
    <dgm:cxn modelId="{7F726400-5C26-481C-B790-AA7F72951193}" type="presParOf" srcId="{140B488B-7F2B-488D-ACE7-77479751F143}" destId="{7FAA76AA-D0A4-4463-9BA0-128499C341A3}" srcOrd="0" destOrd="0" presId="urn:microsoft.com/office/officeart/2005/8/layout/hierarchy3"/>
    <dgm:cxn modelId="{B285C785-E304-48A3-8CFA-7DDBC063852C}" type="presParOf" srcId="{140B488B-7F2B-488D-ACE7-77479751F143}" destId="{6F2434F6-54DF-4230-8B15-48DAC8548683}" srcOrd="1" destOrd="0" presId="urn:microsoft.com/office/officeart/2005/8/layout/hierarchy3"/>
    <dgm:cxn modelId="{757FAD7F-ADA8-40F5-9733-512E34C60F1D}" type="presParOf" srcId="{140B488B-7F2B-488D-ACE7-77479751F143}" destId="{3D7DEF39-22F6-491C-99C4-0C721AFE9E8F}" srcOrd="2" destOrd="0" presId="urn:microsoft.com/office/officeart/2005/8/layout/hierarchy3"/>
    <dgm:cxn modelId="{F52F0020-D712-4757-AF85-7BFEC4C2F101}" type="presParOf" srcId="{140B488B-7F2B-488D-ACE7-77479751F143}" destId="{F9A1053E-38A9-468C-8259-DC0D94B27B4C}" srcOrd="3" destOrd="0" presId="urn:microsoft.com/office/officeart/2005/8/layout/hierarchy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hdr" sz="quarter"/>
          </p:nvPr>
        </p:nvSpPr>
        <p:spPr bwMode="auto">
          <a:xfrm>
            <a:off x="0" y="0"/>
            <a:ext cx="3070225" cy="511175"/>
          </a:xfrm>
          <a:prstGeom prst="rect">
            <a:avLst/>
          </a:prstGeom>
          <a:noFill/>
          <a:ln w="9525">
            <a:noFill/>
            <a:miter lim="800000"/>
            <a:headEnd/>
            <a:tailEnd/>
          </a:ln>
          <a:effectLst/>
        </p:spPr>
        <p:txBody>
          <a:bodyPr vert="horz" wrap="square" lIns="98837" tIns="49419" rIns="98837" bIns="49419" numCol="1" anchor="t" anchorCtr="0" compatLnSpc="1">
            <a:prstTxWarp prst="textNoShape">
              <a:avLst/>
            </a:prstTxWarp>
          </a:bodyPr>
          <a:lstStyle>
            <a:lvl1pPr>
              <a:defRPr sz="1300" b="0">
                <a:latin typeface="Arial" charset="0"/>
              </a:defRPr>
            </a:lvl1pPr>
          </a:lstStyle>
          <a:p>
            <a:pPr>
              <a:defRPr/>
            </a:pPr>
            <a:endParaRPr lang="en-US" altLang="zh-TW"/>
          </a:p>
        </p:txBody>
      </p:sp>
      <p:sp>
        <p:nvSpPr>
          <p:cNvPr id="101379" name="Rectangle 3"/>
          <p:cNvSpPr>
            <a:spLocks noGrp="1" noChangeArrowheads="1"/>
          </p:cNvSpPr>
          <p:nvPr>
            <p:ph type="dt" sz="quarter" idx="1"/>
          </p:nvPr>
        </p:nvSpPr>
        <p:spPr bwMode="auto">
          <a:xfrm>
            <a:off x="4014788" y="0"/>
            <a:ext cx="3070225" cy="511175"/>
          </a:xfrm>
          <a:prstGeom prst="rect">
            <a:avLst/>
          </a:prstGeom>
          <a:noFill/>
          <a:ln w="9525">
            <a:noFill/>
            <a:miter lim="800000"/>
            <a:headEnd/>
            <a:tailEnd/>
          </a:ln>
          <a:effectLst/>
        </p:spPr>
        <p:txBody>
          <a:bodyPr vert="horz" wrap="square" lIns="98837" tIns="49419" rIns="98837" bIns="49419" numCol="1" anchor="t" anchorCtr="0" compatLnSpc="1">
            <a:prstTxWarp prst="textNoShape">
              <a:avLst/>
            </a:prstTxWarp>
          </a:bodyPr>
          <a:lstStyle>
            <a:lvl1pPr algn="r">
              <a:defRPr sz="1300" b="0">
                <a:latin typeface="Arial" charset="0"/>
              </a:defRPr>
            </a:lvl1pPr>
          </a:lstStyle>
          <a:p>
            <a:pPr>
              <a:defRPr/>
            </a:pPr>
            <a:endParaRPr lang="en-US" altLang="zh-TW"/>
          </a:p>
        </p:txBody>
      </p:sp>
      <p:sp>
        <p:nvSpPr>
          <p:cNvPr id="101380" name="Rectangle 4"/>
          <p:cNvSpPr>
            <a:spLocks noGrp="1" noChangeArrowheads="1"/>
          </p:cNvSpPr>
          <p:nvPr>
            <p:ph type="ftr" sz="quarter" idx="2"/>
          </p:nvPr>
        </p:nvSpPr>
        <p:spPr bwMode="auto">
          <a:xfrm>
            <a:off x="0" y="9698038"/>
            <a:ext cx="3070225" cy="511175"/>
          </a:xfrm>
          <a:prstGeom prst="rect">
            <a:avLst/>
          </a:prstGeom>
          <a:noFill/>
          <a:ln w="9525">
            <a:noFill/>
            <a:miter lim="800000"/>
            <a:headEnd/>
            <a:tailEnd/>
          </a:ln>
          <a:effectLst/>
        </p:spPr>
        <p:txBody>
          <a:bodyPr vert="horz" wrap="square" lIns="98837" tIns="49419" rIns="98837" bIns="49419" numCol="1" anchor="b" anchorCtr="0" compatLnSpc="1">
            <a:prstTxWarp prst="textNoShape">
              <a:avLst/>
            </a:prstTxWarp>
          </a:bodyPr>
          <a:lstStyle>
            <a:lvl1pPr>
              <a:defRPr sz="1300" b="0">
                <a:latin typeface="Arial" charset="0"/>
              </a:defRPr>
            </a:lvl1pPr>
          </a:lstStyle>
          <a:p>
            <a:pPr>
              <a:defRPr/>
            </a:pPr>
            <a:endParaRPr lang="en-US" altLang="zh-TW"/>
          </a:p>
        </p:txBody>
      </p:sp>
      <p:sp>
        <p:nvSpPr>
          <p:cNvPr id="101381" name="Rectangle 5"/>
          <p:cNvSpPr>
            <a:spLocks noGrp="1" noChangeArrowheads="1"/>
          </p:cNvSpPr>
          <p:nvPr>
            <p:ph type="sldNum" sz="quarter" idx="3"/>
          </p:nvPr>
        </p:nvSpPr>
        <p:spPr bwMode="auto">
          <a:xfrm>
            <a:off x="4014788" y="9698038"/>
            <a:ext cx="3070225" cy="511175"/>
          </a:xfrm>
          <a:prstGeom prst="rect">
            <a:avLst/>
          </a:prstGeom>
          <a:noFill/>
          <a:ln w="9525">
            <a:noFill/>
            <a:miter lim="800000"/>
            <a:headEnd/>
            <a:tailEnd/>
          </a:ln>
          <a:effectLst/>
        </p:spPr>
        <p:txBody>
          <a:bodyPr vert="horz" wrap="square" lIns="98837" tIns="49419" rIns="98837" bIns="49419" numCol="1" anchor="b" anchorCtr="0" compatLnSpc="1">
            <a:prstTxWarp prst="textNoShape">
              <a:avLst/>
            </a:prstTxWarp>
          </a:bodyPr>
          <a:lstStyle>
            <a:lvl1pPr algn="r">
              <a:defRPr sz="1300" b="0">
                <a:latin typeface="Arial" charset="0"/>
              </a:defRPr>
            </a:lvl1pPr>
          </a:lstStyle>
          <a:p>
            <a:pPr>
              <a:defRPr/>
            </a:pPr>
            <a:fld id="{553CC870-0561-4EAE-92AC-9EFDBCB479A8}"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3070225" cy="511175"/>
          </a:xfrm>
          <a:prstGeom prst="rect">
            <a:avLst/>
          </a:prstGeom>
        </p:spPr>
        <p:txBody>
          <a:bodyPr vert="horz" lIns="98837" tIns="49419" rIns="98837" bIns="49419" rtlCol="0"/>
          <a:lstStyle>
            <a:lvl1pPr algn="l">
              <a:defRPr sz="1300" b="0"/>
            </a:lvl1pPr>
          </a:lstStyle>
          <a:p>
            <a:pPr>
              <a:defRPr/>
            </a:pPr>
            <a:endParaRPr lang="zh-TW" altLang="en-US"/>
          </a:p>
        </p:txBody>
      </p:sp>
      <p:sp>
        <p:nvSpPr>
          <p:cNvPr id="3" name="日期版面配置區 2"/>
          <p:cNvSpPr>
            <a:spLocks noGrp="1"/>
          </p:cNvSpPr>
          <p:nvPr>
            <p:ph type="dt" idx="1"/>
          </p:nvPr>
        </p:nvSpPr>
        <p:spPr>
          <a:xfrm>
            <a:off x="4014788" y="0"/>
            <a:ext cx="3070225" cy="511175"/>
          </a:xfrm>
          <a:prstGeom prst="rect">
            <a:avLst/>
          </a:prstGeom>
        </p:spPr>
        <p:txBody>
          <a:bodyPr vert="horz" lIns="98837" tIns="49419" rIns="98837" bIns="49419" rtlCol="0"/>
          <a:lstStyle>
            <a:lvl1pPr algn="r">
              <a:defRPr sz="1300" b="0"/>
            </a:lvl1pPr>
          </a:lstStyle>
          <a:p>
            <a:pPr>
              <a:defRPr/>
            </a:pPr>
            <a:fld id="{883F3007-5E6D-4F8E-9A0F-C4EE605963E6}" type="datetimeFigureOut">
              <a:rPr lang="zh-TW" altLang="en-US"/>
              <a:pPr>
                <a:defRPr/>
              </a:pPr>
              <a:t>2011/9/22</a:t>
            </a:fld>
            <a:endParaRPr lang="zh-TW" altLang="en-US"/>
          </a:p>
        </p:txBody>
      </p:sp>
      <p:sp>
        <p:nvSpPr>
          <p:cNvPr id="4" name="投影片圖像版面配置區 3"/>
          <p:cNvSpPr>
            <a:spLocks noGrp="1" noRot="1" noChangeAspect="1"/>
          </p:cNvSpPr>
          <p:nvPr>
            <p:ph type="sldImg" idx="2"/>
          </p:nvPr>
        </p:nvSpPr>
        <p:spPr>
          <a:xfrm>
            <a:off x="990600" y="765175"/>
            <a:ext cx="5105400" cy="3829050"/>
          </a:xfrm>
          <a:prstGeom prst="rect">
            <a:avLst/>
          </a:prstGeom>
          <a:noFill/>
          <a:ln w="12700">
            <a:solidFill>
              <a:prstClr val="black"/>
            </a:solidFill>
          </a:ln>
        </p:spPr>
        <p:txBody>
          <a:bodyPr vert="horz" lIns="98837" tIns="49419" rIns="98837" bIns="49419" rtlCol="0" anchor="ctr"/>
          <a:lstStyle/>
          <a:p>
            <a:pPr lvl="0"/>
            <a:endParaRPr lang="zh-TW" altLang="en-US" noProof="0" smtClean="0"/>
          </a:p>
        </p:txBody>
      </p:sp>
      <p:sp>
        <p:nvSpPr>
          <p:cNvPr id="5" name="備忘稿版面配置區 4"/>
          <p:cNvSpPr>
            <a:spLocks noGrp="1"/>
          </p:cNvSpPr>
          <p:nvPr>
            <p:ph type="body" sz="quarter" idx="3"/>
          </p:nvPr>
        </p:nvSpPr>
        <p:spPr>
          <a:xfrm>
            <a:off x="708025" y="4849813"/>
            <a:ext cx="5670550" cy="4595812"/>
          </a:xfrm>
          <a:prstGeom prst="rect">
            <a:avLst/>
          </a:prstGeom>
        </p:spPr>
        <p:txBody>
          <a:bodyPr vert="horz" lIns="98837" tIns="49419" rIns="98837" bIns="49419" rtlCol="0">
            <a:normAutofit/>
          </a:body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6" name="頁尾版面配置區 5"/>
          <p:cNvSpPr>
            <a:spLocks noGrp="1"/>
          </p:cNvSpPr>
          <p:nvPr>
            <p:ph type="ftr" sz="quarter" idx="4"/>
          </p:nvPr>
        </p:nvSpPr>
        <p:spPr>
          <a:xfrm>
            <a:off x="0" y="9698038"/>
            <a:ext cx="3070225" cy="511175"/>
          </a:xfrm>
          <a:prstGeom prst="rect">
            <a:avLst/>
          </a:prstGeom>
        </p:spPr>
        <p:txBody>
          <a:bodyPr vert="horz" lIns="98837" tIns="49419" rIns="98837" bIns="49419" rtlCol="0" anchor="b"/>
          <a:lstStyle>
            <a:lvl1pPr algn="l">
              <a:defRPr sz="1300" b="0"/>
            </a:lvl1pPr>
          </a:lstStyle>
          <a:p>
            <a:pPr>
              <a:defRPr/>
            </a:pPr>
            <a:endParaRPr lang="zh-TW" altLang="en-US"/>
          </a:p>
        </p:txBody>
      </p:sp>
      <p:sp>
        <p:nvSpPr>
          <p:cNvPr id="7" name="投影片編號版面配置區 6"/>
          <p:cNvSpPr>
            <a:spLocks noGrp="1"/>
          </p:cNvSpPr>
          <p:nvPr>
            <p:ph type="sldNum" sz="quarter" idx="5"/>
          </p:nvPr>
        </p:nvSpPr>
        <p:spPr>
          <a:xfrm>
            <a:off x="4014788" y="9698038"/>
            <a:ext cx="3070225" cy="511175"/>
          </a:xfrm>
          <a:prstGeom prst="rect">
            <a:avLst/>
          </a:prstGeom>
        </p:spPr>
        <p:txBody>
          <a:bodyPr vert="horz" lIns="98837" tIns="49419" rIns="98837" bIns="49419" rtlCol="0" anchor="b"/>
          <a:lstStyle>
            <a:lvl1pPr algn="r">
              <a:defRPr sz="1300" b="0"/>
            </a:lvl1pPr>
          </a:lstStyle>
          <a:p>
            <a:pPr>
              <a:defRPr/>
            </a:pPr>
            <a:fld id="{5F3D1131-E089-426D-965C-4435972A0AAC}"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65539"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65540"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70430C8-B275-4AE4-9306-50531FC6E765}" type="slidenum">
              <a:rPr lang="zh-TW" altLang="en-US" smtClean="0"/>
              <a:pPr/>
              <a:t>1</a:t>
            </a:fld>
            <a:endParaRPr lang="en-US" altLang="zh-TW"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66563"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66564"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6012CB0-FFF8-454B-9BCA-82FD5F3AFE62}" type="slidenum">
              <a:rPr lang="zh-TW" altLang="en-US" smtClean="0"/>
              <a:pPr/>
              <a:t>2</a:t>
            </a:fld>
            <a:endParaRPr lang="en-US" altLang="zh-TW"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66563"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66564"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6012CB0-FFF8-454B-9BCA-82FD5F3AFE62}" type="slidenum">
              <a:rPr lang="zh-TW" altLang="en-US" smtClean="0"/>
              <a:pPr/>
              <a:t>3</a:t>
            </a:fld>
            <a:endParaRPr lang="en-US" altLang="zh-TW"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67587"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67588"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8AE0A2A-8F92-4D1F-ADA5-6257B4258E1A}" type="slidenum">
              <a:rPr lang="zh-TW" altLang="en-US" smtClean="0"/>
              <a:pPr/>
              <a:t>4</a:t>
            </a:fld>
            <a:endParaRPr lang="en-US" altLang="zh-TW"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68611"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68612"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B38D36D-EEB6-42CB-94D8-AA6DBA901112}" type="slidenum">
              <a:rPr lang="zh-TW" altLang="en-US" smtClean="0"/>
              <a:pPr/>
              <a:t>5</a:t>
            </a:fld>
            <a:endParaRPr lang="en-US" altLang="zh-TW"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61443"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61444"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5C1809D-7578-4355-8B33-277023615CEC}" type="slidenum">
              <a:rPr lang="zh-TW" altLang="en-US" smtClean="0"/>
              <a:pPr/>
              <a:t>6</a:t>
            </a:fld>
            <a:endParaRPr lang="en-US" altLang="zh-TW"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62467"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62468"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3B8F47A-E37B-4E06-84D6-1C51A7A5F358}" type="slidenum">
              <a:rPr lang="zh-TW" altLang="en-US" smtClean="0"/>
              <a:pPr/>
              <a:t>7</a:t>
            </a:fld>
            <a:endParaRPr lang="en-US" altLang="zh-TW"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69635"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69636"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008A888-2BBC-4E85-B69C-7B56BD41654F}" type="slidenum">
              <a:rPr lang="zh-TW" altLang="en-US" smtClean="0"/>
              <a:pPr/>
              <a:t>8</a:t>
            </a:fld>
            <a:endParaRPr lang="en-US" altLang="zh-TW"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70659"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70660"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E533F5C-B11D-4839-B11A-AEFC1FDD2995}" type="slidenum">
              <a:rPr lang="zh-TW" altLang="en-US" smtClean="0"/>
              <a:pPr/>
              <a:t>9</a:t>
            </a:fld>
            <a:endParaRPr lang="zh-TW"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71683"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71684"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FDCBD2C-27DF-4E90-B771-3C4EE67DD564}" type="slidenum">
              <a:rPr lang="zh-TW" altLang="en-US" smtClean="0"/>
              <a:pPr/>
              <a:t>10</a:t>
            </a:fld>
            <a:endParaRPr lang="en-US" altLang="zh-TW"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72707"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72708"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367228C-4590-4588-8F0B-9DE539D29C97}" type="slidenum">
              <a:rPr lang="zh-TW" altLang="en-US" smtClean="0"/>
              <a:pPr/>
              <a:t>11</a:t>
            </a:fld>
            <a:endParaRPr lang="en-US" altLang="zh-TW"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73731"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73732"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CF29BD7-7C42-461A-9325-B57F52ACCD5E}" type="slidenum">
              <a:rPr lang="zh-TW" altLang="en-US" smtClean="0"/>
              <a:pPr/>
              <a:t>12</a:t>
            </a:fld>
            <a:endParaRPr lang="en-US" altLang="zh-TW"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68611"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68612"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61A61F5-91B9-4526-8196-9266A2E7D670}" type="slidenum">
              <a:rPr lang="zh-TW" altLang="en-US" smtClean="0"/>
              <a:pPr/>
              <a:t>13</a:t>
            </a:fld>
            <a:endParaRPr lang="zh-TW"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5F3D1131-E089-426D-965C-4435972A0AAC}" type="slidenum">
              <a:rPr lang="zh-TW" altLang="en-US" smtClean="0"/>
              <a:pPr>
                <a:defRPr/>
              </a:pPr>
              <a:t>14</a:t>
            </a:fld>
            <a:endParaRPr lang="zh-TW"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4AB49C36-8ED1-47DC-B4CC-C322DC91982B}" type="slidenum">
              <a:rPr lang="en-US" altLang="zh-TW" smtClean="0"/>
              <a:pPr/>
              <a:t>15</a:t>
            </a:fld>
            <a:endParaRPr lang="en-US" altLang="zh-TW" smtClean="0"/>
          </a:p>
        </p:txBody>
      </p:sp>
      <p:sp>
        <p:nvSpPr>
          <p:cNvPr id="74755"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74756"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zh-TW" smtClean="0"/>
          </a:p>
        </p:txBody>
      </p:sp>
      <p:sp>
        <p:nvSpPr>
          <p:cNvPr id="74757" name="投影片編號版面配置區 3"/>
          <p:cNvSpPr txBox="1">
            <a:spLocks noGrp="1"/>
          </p:cNvSpPr>
          <p:nvPr/>
        </p:nvSpPr>
        <p:spPr bwMode="auto">
          <a:xfrm>
            <a:off x="4014788" y="9698038"/>
            <a:ext cx="3070225" cy="511175"/>
          </a:xfrm>
          <a:prstGeom prst="rect">
            <a:avLst/>
          </a:prstGeom>
          <a:noFill/>
          <a:ln w="9525">
            <a:noFill/>
            <a:miter lim="800000"/>
            <a:headEnd/>
            <a:tailEnd/>
          </a:ln>
        </p:spPr>
        <p:txBody>
          <a:bodyPr lIns="98837" tIns="49419" rIns="98837" bIns="49419" anchor="b"/>
          <a:lstStyle/>
          <a:p>
            <a:pPr algn="r"/>
            <a:fld id="{BA7066D3-D325-43E4-8B06-07521CA0A5A5}" type="slidenum">
              <a:rPr lang="en-US" altLang="zh-TW" sz="1300" b="0"/>
              <a:pPr algn="r"/>
              <a:t>15</a:t>
            </a:fld>
            <a:endParaRPr lang="en-US" altLang="zh-TW" sz="1300" b="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75779"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75780"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0B1CC91-3E12-49C0-9A19-49A3148DB1A3}" type="slidenum">
              <a:rPr lang="zh-TW" altLang="en-US" smtClean="0"/>
              <a:pPr/>
              <a:t>16</a:t>
            </a:fld>
            <a:endParaRPr lang="en-US" altLang="zh-TW"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76803"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76804"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143A83B-9B04-4610-AC40-D9B0729AA328}" type="slidenum">
              <a:rPr lang="zh-TW" altLang="en-US" smtClean="0"/>
              <a:pPr/>
              <a:t>17</a:t>
            </a:fld>
            <a:endParaRPr lang="zh-TW"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77827"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77828" name="頁首版面配置區 3"/>
          <p:cNvSpPr>
            <a:spLocks noGrp="1"/>
          </p:cNvSpPr>
          <p:nvPr>
            <p:ph type="hdr" sz="quarter"/>
          </p:nvPr>
        </p:nvSpPr>
        <p:spPr bwMode="auto">
          <a:noFill/>
          <a:ln>
            <a:miter lim="800000"/>
            <a:headEnd/>
            <a:tailEnd/>
          </a:ln>
        </p:spPr>
        <p:txBody>
          <a:bodyPr wrap="square" numCol="1" anchor="t" anchorCtr="0" compatLnSpc="1">
            <a:prstTxWarp prst="textNoShape">
              <a:avLst/>
            </a:prstTxWarp>
          </a:bodyPr>
          <a:lstStyle/>
          <a:p>
            <a:r>
              <a:rPr lang="en-US" altLang="zh-TW" smtClean="0"/>
              <a:t>PIRLS 2006 </a:t>
            </a:r>
            <a:r>
              <a:rPr lang="zh-TW" altLang="en-US" smtClean="0"/>
              <a:t>台灣</a:t>
            </a:r>
          </a:p>
        </p:txBody>
      </p:sp>
      <p:sp>
        <p:nvSpPr>
          <p:cNvPr id="77829" name="日期版面配置區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r>
              <a:rPr lang="en-US" altLang="zh-TW" smtClean="0"/>
              <a:t>2008/2/19</a:t>
            </a:r>
            <a:endParaRPr lang="zh-TW" altLang="en-US" smtClean="0"/>
          </a:p>
        </p:txBody>
      </p:sp>
      <p:sp>
        <p:nvSpPr>
          <p:cNvPr id="77830" name="頁尾版面配置區 5"/>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altLang="zh-TW" smtClean="0"/>
              <a:t>NCU Reading &amp; Learning Lab</a:t>
            </a:r>
            <a:endParaRPr lang="zh-TW" altLang="en-US" smtClean="0"/>
          </a:p>
        </p:txBody>
      </p:sp>
      <p:sp>
        <p:nvSpPr>
          <p:cNvPr id="77831" name="投影片編號版面配置區 6"/>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F242C98-E9A3-41AA-9834-F2F7C34E6B1B}" type="slidenum">
              <a:rPr lang="zh-TW" altLang="en-US" smtClean="0"/>
              <a:pPr/>
              <a:t>18</a:t>
            </a:fld>
            <a:endParaRPr lang="zh-TW"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63491"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63492"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1918C48-F81C-4FED-8E4E-66B96B369E6F}" type="slidenum">
              <a:rPr lang="zh-TW" altLang="en-US" smtClean="0"/>
              <a:pPr/>
              <a:t>19</a:t>
            </a:fld>
            <a:endParaRPr lang="en-US" altLang="zh-TW"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79875"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79876"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4E695B9-913D-445A-AEBC-781F55648CE7}" type="slidenum">
              <a:rPr lang="zh-TW" altLang="en-US" smtClean="0"/>
              <a:pPr/>
              <a:t>20</a:t>
            </a:fld>
            <a:endParaRPr lang="en-US" altLang="zh-TW"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4014788" y="9698038"/>
            <a:ext cx="3070225" cy="511175"/>
          </a:xfrm>
          <a:prstGeom prst="rect">
            <a:avLst/>
          </a:prstGeom>
          <a:noFill/>
          <a:ln w="9525">
            <a:noFill/>
            <a:miter lim="800000"/>
            <a:headEnd/>
            <a:tailEnd/>
          </a:ln>
        </p:spPr>
        <p:txBody>
          <a:bodyPr lIns="98837" tIns="49419" rIns="98837" bIns="49419" anchor="b"/>
          <a:lstStyle/>
          <a:p>
            <a:pPr algn="r"/>
            <a:fld id="{033E4997-69E6-4228-B710-780110202D56}" type="slidenum">
              <a:rPr lang="en-US" altLang="zh-TW" sz="1300">
                <a:latin typeface="Arial" charset="0"/>
              </a:rPr>
              <a:pPr algn="r"/>
              <a:t>21</a:t>
            </a:fld>
            <a:endParaRPr lang="en-US" altLang="zh-TW" sz="1300">
              <a:latin typeface="Arial" charset="0"/>
            </a:endParaRPr>
          </a:p>
        </p:txBody>
      </p:sp>
      <p:sp>
        <p:nvSpPr>
          <p:cNvPr id="80899"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80900"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zh-TW" smtClean="0"/>
          </a:p>
        </p:txBody>
      </p:sp>
      <p:sp>
        <p:nvSpPr>
          <p:cNvPr id="80901" name="投影片編號版面配置區 3"/>
          <p:cNvSpPr txBox="1">
            <a:spLocks noGrp="1"/>
          </p:cNvSpPr>
          <p:nvPr/>
        </p:nvSpPr>
        <p:spPr bwMode="auto">
          <a:xfrm>
            <a:off x="4014788" y="9698038"/>
            <a:ext cx="3070225" cy="511175"/>
          </a:xfrm>
          <a:prstGeom prst="rect">
            <a:avLst/>
          </a:prstGeom>
          <a:noFill/>
          <a:ln w="9525">
            <a:noFill/>
            <a:miter lim="800000"/>
            <a:headEnd/>
            <a:tailEnd/>
          </a:ln>
        </p:spPr>
        <p:txBody>
          <a:bodyPr lIns="98837" tIns="49419" rIns="98837" bIns="49419" anchor="b"/>
          <a:lstStyle/>
          <a:p>
            <a:pPr algn="r"/>
            <a:fld id="{B7A23BFC-5CFD-498F-A7A5-EE79C54415AD}" type="slidenum">
              <a:rPr lang="en-US" altLang="zh-TW" sz="1300">
                <a:latin typeface="Arial" charset="0"/>
              </a:rPr>
              <a:pPr algn="r"/>
              <a:t>21</a:t>
            </a:fld>
            <a:endParaRPr lang="en-US" altLang="zh-TW" sz="1300">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81923"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81924"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848876A-7B03-4FA3-BD75-AA3258276B46}" type="slidenum">
              <a:rPr lang="en-US" altLang="zh-TW" smtClean="0"/>
              <a:pPr/>
              <a:t>22</a:t>
            </a:fld>
            <a:endParaRPr lang="en-US" altLang="zh-TW"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0EDA916-568C-45F6-926C-63329C43B7ED}" type="slidenum">
              <a:rPr lang="en-US" altLang="zh-TW" smtClean="0"/>
              <a:pPr/>
              <a:t>23</a:t>
            </a:fld>
            <a:endParaRPr lang="en-US" altLang="zh-TW" smtClean="0"/>
          </a:p>
        </p:txBody>
      </p:sp>
      <p:sp>
        <p:nvSpPr>
          <p:cNvPr id="82947"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8294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zh-TW" smtClean="0"/>
          </a:p>
        </p:txBody>
      </p:sp>
      <p:sp>
        <p:nvSpPr>
          <p:cNvPr id="82949" name="投影片編號版面配置區 3"/>
          <p:cNvSpPr txBox="1">
            <a:spLocks noGrp="1"/>
          </p:cNvSpPr>
          <p:nvPr/>
        </p:nvSpPr>
        <p:spPr bwMode="auto">
          <a:xfrm>
            <a:off x="4014788" y="9698038"/>
            <a:ext cx="3070225" cy="511175"/>
          </a:xfrm>
          <a:prstGeom prst="rect">
            <a:avLst/>
          </a:prstGeom>
          <a:noFill/>
          <a:ln w="9525">
            <a:noFill/>
            <a:miter lim="800000"/>
            <a:headEnd/>
            <a:tailEnd/>
          </a:ln>
        </p:spPr>
        <p:txBody>
          <a:bodyPr lIns="98837" tIns="49419" rIns="98837" bIns="49419" anchor="b"/>
          <a:lstStyle/>
          <a:p>
            <a:pPr algn="r"/>
            <a:fld id="{FB8DC32A-DB1E-4453-B7C8-726885D8F43A}" type="slidenum">
              <a:rPr lang="en-US" altLang="zh-TW" sz="1300" b="0"/>
              <a:pPr algn="r"/>
              <a:t>23</a:t>
            </a:fld>
            <a:endParaRPr lang="en-US" altLang="zh-TW" sz="1300" b="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83971"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83972"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71C3EA8-159E-4BA5-AEF5-C4727F6019B1}" type="slidenum">
              <a:rPr lang="en-US" altLang="zh-TW" smtClean="0"/>
              <a:pPr/>
              <a:t>24</a:t>
            </a:fld>
            <a:endParaRPr lang="en-US" altLang="zh-TW"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84995"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84996"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4E044C1-C682-4E61-8158-1B803DDCBC0B}" type="slidenum">
              <a:rPr lang="zh-TW" altLang="en-US" smtClean="0"/>
              <a:pPr/>
              <a:t>25</a:t>
            </a:fld>
            <a:endParaRPr lang="en-US" altLang="zh-TW"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86019"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86020"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D80F69B-1C55-4FD4-BC61-041E4995971D}" type="slidenum">
              <a:rPr lang="zh-TW" altLang="en-US" smtClean="0"/>
              <a:pPr/>
              <a:t>26</a:t>
            </a:fld>
            <a:endParaRPr lang="en-US" altLang="zh-TW"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68611"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68612"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79431F2-C5F8-45F2-ABEB-C75B801C5CD3}" type="slidenum">
              <a:rPr lang="zh-TW" altLang="en-US" smtClean="0"/>
              <a:pPr/>
              <a:t>27</a:t>
            </a:fld>
            <a:endParaRPr lang="zh-TW"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87043"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87044"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2859DFF-1D2A-4879-B2DD-C74704EA95F1}" type="slidenum">
              <a:rPr lang="zh-TW" altLang="en-US" smtClean="0"/>
              <a:pPr/>
              <a:t>28</a:t>
            </a:fld>
            <a:endParaRPr lang="en-US" altLang="zh-TW"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88067"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88068"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5A500CC-7F1F-47B7-9966-74638B41EFD8}" type="slidenum">
              <a:rPr lang="zh-TW" altLang="en-US" smtClean="0"/>
              <a:pPr/>
              <a:t>29</a:t>
            </a:fld>
            <a:endParaRPr lang="en-US" altLang="zh-TW"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89091"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89092" name="投影片編號版面配置區 3"/>
          <p:cNvSpPr txBox="1">
            <a:spLocks noGrp="1"/>
          </p:cNvSpPr>
          <p:nvPr/>
        </p:nvSpPr>
        <p:spPr bwMode="auto">
          <a:xfrm>
            <a:off x="4014788" y="9698038"/>
            <a:ext cx="3070225" cy="511175"/>
          </a:xfrm>
          <a:prstGeom prst="rect">
            <a:avLst/>
          </a:prstGeom>
          <a:noFill/>
          <a:ln w="9525">
            <a:noFill/>
            <a:miter lim="800000"/>
            <a:headEnd/>
            <a:tailEnd/>
          </a:ln>
        </p:spPr>
        <p:txBody>
          <a:bodyPr lIns="98837" tIns="49419" rIns="98837" bIns="49419" anchor="b"/>
          <a:lstStyle/>
          <a:p>
            <a:pPr algn="r"/>
            <a:fld id="{00563406-3755-4041-A52E-68238BCA06B0}" type="slidenum">
              <a:rPr lang="zh-TW" altLang="en-US" sz="1300"/>
              <a:pPr algn="r"/>
              <a:t>30</a:t>
            </a:fld>
            <a:endParaRPr lang="en-US" altLang="zh-TW" sz="13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90115"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90116"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9484585-4A64-4D4D-8852-4C05C4A68712}" type="slidenum">
              <a:rPr lang="zh-TW" altLang="en-US" smtClean="0"/>
              <a:pPr/>
              <a:t>31</a:t>
            </a:fld>
            <a:endParaRPr lang="en-US" altLang="zh-TW"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91139"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91140"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C712BCB-F425-4F9D-A1D3-0C600D7923C1}" type="slidenum">
              <a:rPr lang="zh-TW" altLang="en-US" smtClean="0"/>
              <a:pPr/>
              <a:t>32</a:t>
            </a:fld>
            <a:endParaRPr lang="en-US" altLang="zh-TW"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64515"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64516"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5DC1C89-B5DB-480D-B57B-DECAD97F6681}" type="slidenum">
              <a:rPr lang="zh-TW" altLang="en-US" smtClean="0"/>
              <a:pPr/>
              <a:t>33</a:t>
            </a:fld>
            <a:endParaRPr lang="en-US" altLang="zh-TW"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51203"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51204"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8DCAD23-3E8F-440C-9848-EE376BF67358}" type="slidenum">
              <a:rPr lang="zh-TW" altLang="en-US" smtClean="0"/>
              <a:pPr/>
              <a:t>34</a:t>
            </a:fld>
            <a:endParaRPr lang="zh-TW"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41987"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41988"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D7BBB27-C234-4F7E-B166-2F78600B7400}" type="slidenum">
              <a:rPr lang="zh-TW" altLang="en-US" smtClean="0"/>
              <a:pPr/>
              <a:t>35</a:t>
            </a:fld>
            <a:endParaRPr lang="en-US" altLang="zh-TW"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51203"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51204"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8DCAD23-3E8F-440C-9848-EE376BF67358}" type="slidenum">
              <a:rPr lang="zh-TW" altLang="en-US" smtClean="0"/>
              <a:pPr/>
              <a:t>36</a:t>
            </a:fld>
            <a:endParaRPr lang="zh-TW"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A8B780A2-C451-4420-A99A-9BC850F5EB57}" type="slidenum">
              <a:rPr lang="zh-TW" altLang="en-US" smtClean="0"/>
              <a:pPr>
                <a:defRPr/>
              </a:pPr>
              <a:t>37</a:t>
            </a:fld>
            <a:endParaRPr lang="zh-TW"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93187"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93188"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8D8F44B-83B1-45FB-8712-2B21AC713DCA}" type="slidenum">
              <a:rPr lang="zh-TW" altLang="en-US" smtClean="0"/>
              <a:pPr/>
              <a:t>38</a:t>
            </a:fld>
            <a:endParaRPr lang="en-US" altLang="zh-TW"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94211"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94212"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22064C8-05BC-4447-BA38-EB4CD4644B90}" type="slidenum">
              <a:rPr lang="zh-TW" altLang="en-US" smtClean="0"/>
              <a:pPr/>
              <a:t>39</a:t>
            </a:fld>
            <a:endParaRPr lang="en-US" altLang="zh-TW"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95235"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95236"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4199EBA-D126-4259-A3FA-E13E5D486ED4}" type="slidenum">
              <a:rPr lang="zh-TW" altLang="en-US" smtClean="0"/>
              <a:pPr/>
              <a:t>40</a:t>
            </a:fld>
            <a:endParaRPr lang="en-US" altLang="zh-TW"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96259"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96260"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B0883C6-3E61-4F94-AD29-8411E440C38A}" type="slidenum">
              <a:rPr lang="en-US" altLang="zh-TW" smtClean="0"/>
              <a:pPr/>
              <a:t>41</a:t>
            </a:fld>
            <a:endParaRPr lang="en-US" altLang="zh-TW"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97283"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97284"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7D09E61-5F80-45D3-AE0C-869B3CB8A639}" type="slidenum">
              <a:rPr lang="zh-TW" altLang="en-US" smtClean="0"/>
              <a:pPr/>
              <a:t>42</a:t>
            </a:fld>
            <a:endParaRPr lang="en-US" altLang="zh-TW"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98307"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en-US" smtClean="0"/>
          </a:p>
        </p:txBody>
      </p:sp>
      <p:sp>
        <p:nvSpPr>
          <p:cNvPr id="98308"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D9FC001-84AE-4F68-8B7E-C5DB06822E71}" type="slidenum">
              <a:rPr lang="zh-TW" altLang="en-US" smtClean="0"/>
              <a:pPr/>
              <a:t>43</a:t>
            </a:fld>
            <a:endParaRPr lang="en-US" altLang="zh-TW"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99331"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en-US" smtClean="0"/>
          </a:p>
        </p:txBody>
      </p:sp>
      <p:sp>
        <p:nvSpPr>
          <p:cNvPr id="99332"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31AE0C0-5D94-4C3A-A13A-4BCE8AA80E6D}" type="slidenum">
              <a:rPr lang="zh-TW" altLang="en-US" smtClean="0"/>
              <a:pPr/>
              <a:t>44</a:t>
            </a:fld>
            <a:endParaRPr lang="en-US" altLang="zh-TW"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00355"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en-US" smtClean="0"/>
          </a:p>
        </p:txBody>
      </p:sp>
      <p:sp>
        <p:nvSpPr>
          <p:cNvPr id="100356"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3F7941E-FC0F-4CC4-8604-0B32F8BCAE5A}" type="slidenum">
              <a:rPr lang="zh-TW" altLang="en-US" smtClean="0"/>
              <a:pPr/>
              <a:t>45</a:t>
            </a:fld>
            <a:endParaRPr lang="en-US" altLang="zh-TW"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01379"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101380"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65715E3-3675-43F9-ACEA-63E54EC3D875}" type="slidenum">
              <a:rPr lang="zh-TW" altLang="en-US" smtClean="0"/>
              <a:pPr/>
              <a:t>46</a:t>
            </a:fld>
            <a:endParaRPr lang="en-US" altLang="zh-TW"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02403"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102404"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7613AD0-EF0A-4750-B685-20ADA61B8ADE}" type="slidenum">
              <a:rPr lang="zh-TW" altLang="en-US" smtClean="0"/>
              <a:pPr/>
              <a:t>47</a:t>
            </a:fld>
            <a:endParaRPr lang="en-US" altLang="zh-TW"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03427"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103428"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2C766C7-7B49-4722-9B1F-53A721C04D9D}" type="slidenum">
              <a:rPr lang="zh-TW" altLang="en-US" smtClean="0"/>
              <a:pPr/>
              <a:t>48</a:t>
            </a:fld>
            <a:endParaRPr lang="en-US" altLang="zh-TW"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04451"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104452"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1A26D74-A491-4F56-BD07-5CB242ECBE38}" type="slidenum">
              <a:rPr lang="zh-TW" altLang="en-US" smtClean="0"/>
              <a:pPr/>
              <a:t>49</a:t>
            </a:fld>
            <a:endParaRPr lang="en-US" altLang="zh-TW"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05475"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105476"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2437EBB-DED3-420F-AC4A-CB3AA40295EE}" type="slidenum">
              <a:rPr lang="zh-TW" altLang="en-US" smtClean="0"/>
              <a:pPr/>
              <a:t>50</a:t>
            </a:fld>
            <a:endParaRPr lang="en-US" altLang="zh-TW"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06499"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106500"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D5A06D5-5F26-42E9-A20C-71474FD639BC}" type="slidenum">
              <a:rPr lang="zh-TW" altLang="en-US" smtClean="0"/>
              <a:pPr/>
              <a:t>51</a:t>
            </a:fld>
            <a:endParaRPr lang="en-US" altLang="zh-TW"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1BBDF5C-AA2A-4EE7-8CB6-458C592AD5C1}" type="slidenum">
              <a:rPr lang="en-US" altLang="zh-TW" smtClean="0"/>
              <a:pPr/>
              <a:t>52</a:t>
            </a:fld>
            <a:endParaRPr lang="en-US" altLang="zh-TW" smtClean="0"/>
          </a:p>
        </p:txBody>
      </p:sp>
      <p:sp>
        <p:nvSpPr>
          <p:cNvPr id="107523"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07524"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zh-TW" smtClean="0"/>
          </a:p>
        </p:txBody>
      </p:sp>
      <p:sp>
        <p:nvSpPr>
          <p:cNvPr id="107525" name="投影片編號版面配置區 3"/>
          <p:cNvSpPr txBox="1">
            <a:spLocks noGrp="1"/>
          </p:cNvSpPr>
          <p:nvPr/>
        </p:nvSpPr>
        <p:spPr bwMode="auto">
          <a:xfrm>
            <a:off x="4014788" y="9698038"/>
            <a:ext cx="3070225" cy="511175"/>
          </a:xfrm>
          <a:prstGeom prst="rect">
            <a:avLst/>
          </a:prstGeom>
          <a:noFill/>
          <a:ln w="9525">
            <a:noFill/>
            <a:miter lim="800000"/>
            <a:headEnd/>
            <a:tailEnd/>
          </a:ln>
        </p:spPr>
        <p:txBody>
          <a:bodyPr lIns="98837" tIns="49419" rIns="98837" bIns="49419" anchor="b"/>
          <a:lstStyle/>
          <a:p>
            <a:pPr algn="r"/>
            <a:fld id="{255BDE1F-3C0C-4B62-A78C-96A590B909D6}" type="slidenum">
              <a:rPr lang="en-US" altLang="zh-TW" sz="1300" b="0"/>
              <a:pPr algn="r"/>
              <a:t>52</a:t>
            </a:fld>
            <a:endParaRPr lang="en-US" altLang="zh-TW" sz="1300" b="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08547"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108548"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5E658D4-045C-4CF2-B863-4739578EACB9}" type="slidenum">
              <a:rPr lang="zh-TW" altLang="en-US" smtClean="0"/>
              <a:pPr/>
              <a:t>53</a:t>
            </a:fld>
            <a:endParaRPr lang="zh-TW" alt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09571"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109572"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495CB7A-4115-4DD0-8233-D07B04AE7920}" type="slidenum">
              <a:rPr lang="zh-TW" altLang="en-US" smtClean="0"/>
              <a:pPr/>
              <a:t>54</a:t>
            </a:fld>
            <a:endParaRPr lang="en-US" altLang="zh-TW"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10595"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110596"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50EA006-1284-438A-A7F4-25EFF7448AA0}" type="slidenum">
              <a:rPr lang="zh-TW" altLang="en-US" smtClean="0"/>
              <a:pPr/>
              <a:t>55</a:t>
            </a:fld>
            <a:endParaRPr lang="en-US" altLang="zh-TW"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11619"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111620"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C26BAA7-086B-46B4-82C8-7D0C6D350E1D}" type="slidenum">
              <a:rPr lang="zh-TW" altLang="en-US" smtClean="0"/>
              <a:pPr/>
              <a:t>56</a:t>
            </a:fld>
            <a:endParaRPr lang="en-US" altLang="zh-TW"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12643"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112644"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89248CD-7F82-49E1-A6B6-D55135CD0222}" type="slidenum">
              <a:rPr lang="zh-TW" altLang="en-US" smtClean="0"/>
              <a:pPr/>
              <a:t>57</a:t>
            </a:fld>
            <a:endParaRPr lang="en-US" altLang="zh-TW"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13667"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113668"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080B5DB-230E-4A9A-B137-A9DAF7EE04C9}" type="slidenum">
              <a:rPr lang="zh-TW" altLang="en-US" smtClean="0"/>
              <a:pPr/>
              <a:t>58</a:t>
            </a:fld>
            <a:endParaRPr lang="en-US" altLang="zh-TW"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14691"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114692"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4B573FD-D473-4930-BF63-ABD1B73C4C4F}" type="slidenum">
              <a:rPr lang="en-US" altLang="zh-TW" smtClean="0"/>
              <a:pPr/>
              <a:t>59</a:t>
            </a:fld>
            <a:endParaRPr lang="en-US" altLang="zh-TW"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15715"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115716"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9CF1B5F-A505-431D-8E7E-6CCEAE42C5D0}" type="slidenum">
              <a:rPr lang="zh-TW" altLang="en-US" smtClean="0"/>
              <a:pPr/>
              <a:t>60</a:t>
            </a:fld>
            <a:endParaRPr lang="en-US" altLang="zh-TW"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Ref idx="1001">
        <a:schemeClr val="bg2"/>
      </p:bgRef>
    </p:bg>
    <p:spTree>
      <p:nvGrpSpPr>
        <p:cNvPr id="1" name=""/>
        <p:cNvGrpSpPr/>
        <p:nvPr/>
      </p:nvGrpSpPr>
      <p:grpSpPr>
        <a:xfrm>
          <a:off x="0" y="0"/>
          <a:ext cx="0" cy="0"/>
          <a:chOff x="0" y="0"/>
          <a:chExt cx="0" cy="0"/>
        </a:xfrm>
      </p:grpSpPr>
      <p:sp>
        <p:nvSpPr>
          <p:cNvPr id="4" name="矩形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5" name="矩形 4"/>
          <p:cNvSpPr>
            <a:spLocks noChangeArrowheads="1"/>
          </p:cNvSpPr>
          <p:nvPr/>
        </p:nvSpPr>
        <p:spPr bwMode="white">
          <a:xfrm>
            <a:off x="8991600" y="3175"/>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6" name="矩形 5"/>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7" name="矩形 6"/>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10" name="矩形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11" name="直線接點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kumimoji="0" lang="en-US" b="0"/>
          </a:p>
        </p:txBody>
      </p:sp>
      <p:sp>
        <p:nvSpPr>
          <p:cNvPr id="12" name="矩形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kumimoji="0" lang="en-US" b="0" dirty="0"/>
          </a:p>
        </p:txBody>
      </p:sp>
      <p:sp>
        <p:nvSpPr>
          <p:cNvPr id="13" name="橢圓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b="0"/>
          </a:p>
        </p:txBody>
      </p:sp>
      <p:sp>
        <p:nvSpPr>
          <p:cNvPr id="14" name="橢圓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b="0"/>
          </a:p>
        </p:txBody>
      </p:sp>
      <p:sp>
        <p:nvSpPr>
          <p:cNvPr id="9" name="副標題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TW" altLang="en-US" smtClean="0"/>
              <a:t>按一下以編輯母片副標題樣式</a:t>
            </a:r>
            <a:endParaRPr lang="en-US"/>
          </a:p>
        </p:txBody>
      </p:sp>
      <p:sp>
        <p:nvSpPr>
          <p:cNvPr id="8" name="標題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zh-TW" altLang="en-US" smtClean="0"/>
              <a:t>按一下以編輯母片標題樣式</a:t>
            </a:r>
            <a:endParaRPr lang="en-US"/>
          </a:p>
        </p:txBody>
      </p:sp>
      <p:sp>
        <p:nvSpPr>
          <p:cNvPr id="15" name="日期版面配置區 27"/>
          <p:cNvSpPr>
            <a:spLocks noGrp="1"/>
          </p:cNvSpPr>
          <p:nvPr>
            <p:ph type="dt" sz="half" idx="10"/>
          </p:nvPr>
        </p:nvSpPr>
        <p:spPr/>
        <p:txBody>
          <a:bodyPr/>
          <a:lstStyle>
            <a:lvl1pPr>
              <a:defRPr/>
            </a:lvl1pPr>
          </a:lstStyle>
          <a:p>
            <a:pPr>
              <a:defRPr/>
            </a:pPr>
            <a:endParaRPr lang="en-US" altLang="zh-TW"/>
          </a:p>
        </p:txBody>
      </p:sp>
      <p:sp>
        <p:nvSpPr>
          <p:cNvPr id="16" name="頁尾版面配置區 16"/>
          <p:cNvSpPr>
            <a:spLocks noGrp="1"/>
          </p:cNvSpPr>
          <p:nvPr>
            <p:ph type="ftr" sz="quarter" idx="11"/>
          </p:nvPr>
        </p:nvSpPr>
        <p:spPr/>
        <p:txBody>
          <a:bodyPr/>
          <a:lstStyle>
            <a:lvl1pPr>
              <a:defRPr/>
            </a:lvl1pPr>
          </a:lstStyle>
          <a:p>
            <a:pPr>
              <a:defRPr/>
            </a:pPr>
            <a:endParaRPr lang="en-US" altLang="zh-TW"/>
          </a:p>
        </p:txBody>
      </p:sp>
      <p:sp>
        <p:nvSpPr>
          <p:cNvPr id="17" name="投影片編號版面配置區 28"/>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1FD600B5-4D30-4A02-A651-C90BA7442F42}" type="slidenum">
              <a:rPr lang="en-US" altLang="zh-TW"/>
              <a:pPr>
                <a:defRPr/>
              </a:pPr>
              <a:t>‹#›</a:t>
            </a:fld>
            <a:endParaRPr lang="en-US" altLang="zh-TW"/>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bg>
      <p:bgRef idx="1001">
        <a:schemeClr val="bg2"/>
      </p:bgRef>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solidFill>
                  <a:schemeClr val="accent3">
                    <a:shade val="75000"/>
                  </a:schemeClr>
                </a:solidFill>
              </a:defRPr>
            </a:lvl1pPr>
          </a:lstStyle>
          <a:p>
            <a:r>
              <a:rPr lang="zh-TW" altLang="en-US" smtClean="0"/>
              <a:t>按一下以編輯母片標題樣式</a:t>
            </a:r>
            <a:endParaRPr lang="en-US"/>
          </a:p>
        </p:txBody>
      </p:sp>
      <p:sp>
        <p:nvSpPr>
          <p:cNvPr id="8" name="內容版面配置區 7"/>
          <p:cNvSpPr>
            <a:spLocks noGrp="1"/>
          </p:cNvSpPr>
          <p:nvPr>
            <p:ph sz="quarter" idx="1"/>
          </p:nvPr>
        </p:nvSpPr>
        <p:spPr>
          <a:xfrm>
            <a:off x="301752" y="1527048"/>
            <a:ext cx="8503920" cy="45720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a:defRPr/>
            </a:lvl1pPr>
          </a:lstStyle>
          <a:p>
            <a:pPr>
              <a:defRPr/>
            </a:pPr>
            <a:endParaRPr lang="en-US" altLang="zh-TW"/>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a:xfrm>
            <a:off x="4362450" y="1027113"/>
            <a:ext cx="457200" cy="441325"/>
          </a:xfrm>
        </p:spPr>
        <p:txBody>
          <a:bodyPr/>
          <a:lstStyle>
            <a:lvl1pPr>
              <a:defRPr/>
            </a:lvl1pPr>
          </a:lstStyle>
          <a:p>
            <a:pPr>
              <a:defRPr/>
            </a:pPr>
            <a:fld id="{D5225945-DC98-435C-AB4F-EEC591D7506B}" type="slidenum">
              <a:rPr lang="en-US" altLang="zh-TW"/>
              <a:pPr>
                <a:defRPr/>
              </a:pPr>
              <a:t>‹#›</a:t>
            </a:fld>
            <a:endParaRPr lang="en-US" altLang="zh-TW"/>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4" name="矩形 3"/>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5" name="矩形 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6" name="矩形 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7" name="矩形 6"/>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8" name="矩形 7"/>
          <p:cNvSpPr>
            <a:spLocks noChangeArrowheads="1"/>
          </p:cNvSpPr>
          <p:nvPr/>
        </p:nvSpPr>
        <p:spPr bwMode="white">
          <a:xfrm>
            <a:off x="152400" y="2286000"/>
            <a:ext cx="8832850"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9" name="矩形 8"/>
          <p:cNvSpPr>
            <a:spLocks noChangeArrowheads="1"/>
          </p:cNvSpPr>
          <p:nvPr/>
        </p:nvSpPr>
        <p:spPr bwMode="auto">
          <a:xfrm>
            <a:off x="155575" y="142875"/>
            <a:ext cx="8832850"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10" name="矩形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11" name="矩形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kumimoji="0" lang="en-US" b="0" dirty="0"/>
          </a:p>
        </p:txBody>
      </p:sp>
      <p:sp>
        <p:nvSpPr>
          <p:cNvPr id="12" name="直線接點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kumimoji="0" lang="en-US" b="0"/>
          </a:p>
        </p:txBody>
      </p:sp>
      <p:sp>
        <p:nvSpPr>
          <p:cNvPr id="13" name="橢圓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b="0"/>
          </a:p>
        </p:txBody>
      </p:sp>
      <p:sp>
        <p:nvSpPr>
          <p:cNvPr id="14" name="橢圓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b="0"/>
          </a:p>
        </p:txBody>
      </p:sp>
      <p:sp>
        <p:nvSpPr>
          <p:cNvPr id="3" name="文字版面配置區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TW" altLang="en-US" smtClean="0"/>
              <a:t>按一下以編輯母片文字樣式</a:t>
            </a:r>
          </a:p>
        </p:txBody>
      </p:sp>
      <p:sp>
        <p:nvSpPr>
          <p:cNvPr id="2" name="標題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zh-TW" altLang="en-US" smtClean="0"/>
              <a:t>按一下以編輯母片標題樣式</a:t>
            </a:r>
            <a:endParaRPr lang="en-US"/>
          </a:p>
        </p:txBody>
      </p:sp>
      <p:sp>
        <p:nvSpPr>
          <p:cNvPr id="15" name="頁尾版面配置區 4"/>
          <p:cNvSpPr>
            <a:spLocks noGrp="1"/>
          </p:cNvSpPr>
          <p:nvPr>
            <p:ph type="ftr" sz="quarter" idx="10"/>
          </p:nvPr>
        </p:nvSpPr>
        <p:spPr/>
        <p:txBody>
          <a:bodyPr/>
          <a:lstStyle>
            <a:lvl1pPr>
              <a:defRPr/>
            </a:lvl1pPr>
          </a:lstStyle>
          <a:p>
            <a:pPr>
              <a:defRPr/>
            </a:pPr>
            <a:endParaRPr lang="en-US" altLang="zh-TW"/>
          </a:p>
        </p:txBody>
      </p:sp>
      <p:sp>
        <p:nvSpPr>
          <p:cNvPr id="16" name="日期版面配置區 3"/>
          <p:cNvSpPr>
            <a:spLocks noGrp="1"/>
          </p:cNvSpPr>
          <p:nvPr>
            <p:ph type="dt" sz="half" idx="11"/>
          </p:nvPr>
        </p:nvSpPr>
        <p:spPr/>
        <p:txBody>
          <a:bodyPr/>
          <a:lstStyle>
            <a:lvl1pPr>
              <a:defRPr/>
            </a:lvl1pPr>
          </a:lstStyle>
          <a:p>
            <a:pPr>
              <a:defRPr/>
            </a:pPr>
            <a:endParaRPr lang="en-US" altLang="zh-TW"/>
          </a:p>
        </p:txBody>
      </p:sp>
      <p:sp>
        <p:nvSpPr>
          <p:cNvPr id="17" name="投影片編號版面配置區 5"/>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575E61A7-5394-4765-93AF-5D627D46A405}" type="slidenum">
              <a:rPr lang="en-US" altLang="zh-TW"/>
              <a:pPr>
                <a:defRPr/>
              </a:pPr>
              <a:t>‹#›</a:t>
            </a:fld>
            <a:endParaRPr lang="en-US" altLang="zh-TW"/>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bg>
      <p:bgRef idx="1001">
        <a:schemeClr val="bg2"/>
      </p:bgRef>
    </p:bg>
    <p:spTree>
      <p:nvGrpSpPr>
        <p:cNvPr id="1" name=""/>
        <p:cNvGrpSpPr/>
        <p:nvPr/>
      </p:nvGrpSpPr>
      <p:grpSpPr>
        <a:xfrm>
          <a:off x="0" y="0"/>
          <a:ext cx="0" cy="0"/>
          <a:chOff x="0" y="0"/>
          <a:chExt cx="0" cy="0"/>
        </a:xfrm>
      </p:grpSpPr>
      <p:sp>
        <p:nvSpPr>
          <p:cNvPr id="5" name="直線接點 4"/>
          <p:cNvSpPr>
            <a:spLocks noChangeShapeType="1"/>
          </p:cNvSpPr>
          <p:nvPr/>
        </p:nvSpPr>
        <p:spPr bwMode="auto">
          <a:xfrm flipV="1">
            <a:off x="4562475" y="1576388"/>
            <a:ext cx="9525" cy="4818062"/>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kumimoji="0" lang="en-US" b="0"/>
          </a:p>
        </p:txBody>
      </p:sp>
      <p:sp>
        <p:nvSpPr>
          <p:cNvPr id="2" name="標題 1"/>
          <p:cNvSpPr>
            <a:spLocks noGrp="1"/>
          </p:cNvSpPr>
          <p:nvPr>
            <p:ph type="title"/>
          </p:nvPr>
        </p:nvSpPr>
        <p:spPr>
          <a:xfrm>
            <a:off x="301752" y="228600"/>
            <a:ext cx="8534400" cy="758952"/>
          </a:xfrm>
        </p:spPr>
        <p:txBody>
          <a:bodyPr/>
          <a:lstStyle/>
          <a:p>
            <a:r>
              <a:rPr lang="zh-TW" altLang="en-US" smtClean="0"/>
              <a:t>按一下以編輯母片標題樣式</a:t>
            </a:r>
            <a:endParaRPr lang="en-US"/>
          </a:p>
        </p:txBody>
      </p:sp>
      <p:sp>
        <p:nvSpPr>
          <p:cNvPr id="10" name="內容版面配置區 9"/>
          <p:cNvSpPr>
            <a:spLocks noGrp="1"/>
          </p:cNvSpPr>
          <p:nvPr>
            <p:ph sz="half" idx="1"/>
          </p:nvPr>
        </p:nvSpPr>
        <p:spPr>
          <a:xfrm>
            <a:off x="301752" y="1371600"/>
            <a:ext cx="4038600" cy="4681728"/>
          </a:xfrm>
        </p:spPr>
        <p:txBody>
          <a:bodyPr/>
          <a:lstStyle>
            <a:lvl1pPr>
              <a:defRPr sz="2500"/>
            </a:lvl1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2" name="內容版面配置區 11"/>
          <p:cNvSpPr>
            <a:spLocks noGrp="1"/>
          </p:cNvSpPr>
          <p:nvPr>
            <p:ph sz="half" idx="2"/>
          </p:nvPr>
        </p:nvSpPr>
        <p:spPr>
          <a:xfrm>
            <a:off x="4800600" y="1371600"/>
            <a:ext cx="4038600" cy="4681728"/>
          </a:xfrm>
        </p:spPr>
        <p:txBody>
          <a:bodyPr/>
          <a:lstStyle>
            <a:lvl1pPr>
              <a:defRPr sz="2500"/>
            </a:lvl1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6" name="日期版面配置區 4"/>
          <p:cNvSpPr>
            <a:spLocks noGrp="1"/>
          </p:cNvSpPr>
          <p:nvPr>
            <p:ph type="dt" sz="half" idx="10"/>
          </p:nvPr>
        </p:nvSpPr>
        <p:spPr>
          <a:xfrm>
            <a:off x="5791200" y="6410325"/>
            <a:ext cx="3044825" cy="365125"/>
          </a:xfrm>
        </p:spPr>
        <p:txBody>
          <a:bodyPr/>
          <a:lstStyle>
            <a:lvl1pPr>
              <a:defRPr/>
            </a:lvl1pPr>
          </a:lstStyle>
          <a:p>
            <a:pPr>
              <a:defRPr/>
            </a:pPr>
            <a:endParaRPr lang="en-US" altLang="zh-TW"/>
          </a:p>
        </p:txBody>
      </p:sp>
      <p:sp>
        <p:nvSpPr>
          <p:cNvPr id="7" name="頁尾版面配置區 5"/>
          <p:cNvSpPr>
            <a:spLocks noGrp="1"/>
          </p:cNvSpPr>
          <p:nvPr>
            <p:ph type="ftr" sz="quarter" idx="11"/>
          </p:nvPr>
        </p:nvSpPr>
        <p:spPr/>
        <p:txBody>
          <a:bodyPr/>
          <a:lstStyle>
            <a:lvl1pPr>
              <a:defRPr/>
            </a:lvl1pPr>
          </a:lstStyle>
          <a:p>
            <a:pPr>
              <a:defRPr/>
            </a:pPr>
            <a:endParaRPr lang="en-US" altLang="zh-TW"/>
          </a:p>
        </p:txBody>
      </p:sp>
      <p:sp>
        <p:nvSpPr>
          <p:cNvPr id="8" name="投影片編號版面配置區 6"/>
          <p:cNvSpPr>
            <a:spLocks noGrp="1"/>
          </p:cNvSpPr>
          <p:nvPr>
            <p:ph type="sldNum" sz="quarter" idx="12"/>
          </p:nvPr>
        </p:nvSpPr>
        <p:spPr/>
        <p:txBody>
          <a:bodyPr/>
          <a:lstStyle>
            <a:lvl1pPr>
              <a:defRPr/>
            </a:lvl1pPr>
          </a:lstStyle>
          <a:p>
            <a:pPr>
              <a:defRPr/>
            </a:pPr>
            <a:fld id="{F7191B59-3822-46EA-A130-6B9226F7E3A1}" type="slidenum">
              <a:rPr lang="en-US" altLang="zh-TW"/>
              <a:pPr>
                <a:defRPr/>
              </a:pPr>
              <a:t>‹#›</a:t>
            </a:fld>
            <a:endParaRPr lang="en-US" altLang="zh-TW"/>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對">
    <p:bg>
      <p:bgRef idx="1001">
        <a:schemeClr val="bg2"/>
      </p:bgRef>
    </p:bg>
    <p:spTree>
      <p:nvGrpSpPr>
        <p:cNvPr id="1" name=""/>
        <p:cNvGrpSpPr/>
        <p:nvPr/>
      </p:nvGrpSpPr>
      <p:grpSpPr>
        <a:xfrm>
          <a:off x="0" y="0"/>
          <a:ext cx="0" cy="0"/>
          <a:chOff x="0" y="0"/>
          <a:chExt cx="0" cy="0"/>
        </a:xfrm>
      </p:grpSpPr>
      <p:sp>
        <p:nvSpPr>
          <p:cNvPr id="7" name="直線接點 6"/>
          <p:cNvSpPr>
            <a:spLocks noChangeShapeType="1"/>
          </p:cNvSpPr>
          <p:nvPr/>
        </p:nvSpPr>
        <p:spPr bwMode="auto">
          <a:xfrm flipV="1">
            <a:off x="4572000" y="2200275"/>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kumimoji="0" lang="en-US" b="0"/>
          </a:p>
        </p:txBody>
      </p:sp>
      <p:sp>
        <p:nvSpPr>
          <p:cNvPr id="8" name="矩形 7"/>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9" name="矩形 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10" name="矩形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11" name="矩形 10"/>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12" name="矩形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b="0"/>
          </a:p>
        </p:txBody>
      </p:sp>
      <p:sp>
        <p:nvSpPr>
          <p:cNvPr id="13" name="矩形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14" name="直線接點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kumimoji="0" lang="en-US" b="0"/>
          </a:p>
        </p:txBody>
      </p:sp>
      <p:sp>
        <p:nvSpPr>
          <p:cNvPr id="15" name="矩形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kumimoji="0" lang="en-US" b="0" dirty="0"/>
          </a:p>
        </p:txBody>
      </p:sp>
      <p:sp>
        <p:nvSpPr>
          <p:cNvPr id="16" name="橢圓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b="0"/>
          </a:p>
        </p:txBody>
      </p:sp>
      <p:sp>
        <p:nvSpPr>
          <p:cNvPr id="17" name="橢圓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b="0"/>
          </a:p>
        </p:txBody>
      </p:sp>
      <p:sp>
        <p:nvSpPr>
          <p:cNvPr id="3" name="文字版面配置區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zh-TW" altLang="en-US" smtClean="0"/>
              <a:t>按一下以編輯母片文字樣式</a:t>
            </a:r>
          </a:p>
        </p:txBody>
      </p:sp>
      <p:sp>
        <p:nvSpPr>
          <p:cNvPr id="4" name="文字版面配置區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zh-TW" altLang="en-US" smtClean="0"/>
              <a:t>按一下以編輯母片文字樣式</a:t>
            </a:r>
          </a:p>
        </p:txBody>
      </p:sp>
      <p:sp>
        <p:nvSpPr>
          <p:cNvPr id="24" name="內容版面配置區 23"/>
          <p:cNvSpPr>
            <a:spLocks noGrp="1"/>
          </p:cNvSpPr>
          <p:nvPr>
            <p:ph sz="quarter" idx="2"/>
          </p:nvPr>
        </p:nvSpPr>
        <p:spPr>
          <a:xfrm>
            <a:off x="301752" y="2471383"/>
            <a:ext cx="4041648" cy="3818404"/>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26" name="內容版面配置區 25"/>
          <p:cNvSpPr>
            <a:spLocks noGrp="1"/>
          </p:cNvSpPr>
          <p:nvPr>
            <p:ph sz="quarter" idx="4"/>
          </p:nvPr>
        </p:nvSpPr>
        <p:spPr>
          <a:xfrm>
            <a:off x="4800600" y="2471383"/>
            <a:ext cx="4038600" cy="3822192"/>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23" name="標題 22"/>
          <p:cNvSpPr>
            <a:spLocks noGrp="1"/>
          </p:cNvSpPr>
          <p:nvPr>
            <p:ph type="title"/>
          </p:nvPr>
        </p:nvSpPr>
        <p:spPr/>
        <p:txBody>
          <a:bodyPr rtlCol="0"/>
          <a:lstStyle/>
          <a:p>
            <a:r>
              <a:rPr lang="zh-TW" altLang="en-US" smtClean="0"/>
              <a:t>按一下以編輯母片標題樣式</a:t>
            </a:r>
            <a:endParaRPr lang="en-US"/>
          </a:p>
        </p:txBody>
      </p:sp>
      <p:sp>
        <p:nvSpPr>
          <p:cNvPr id="18" name="日期版面配置區 6"/>
          <p:cNvSpPr>
            <a:spLocks noGrp="1"/>
          </p:cNvSpPr>
          <p:nvPr>
            <p:ph type="dt" sz="half" idx="10"/>
          </p:nvPr>
        </p:nvSpPr>
        <p:spPr/>
        <p:txBody>
          <a:bodyPr/>
          <a:lstStyle>
            <a:lvl1pPr>
              <a:defRPr/>
            </a:lvl1pPr>
          </a:lstStyle>
          <a:p>
            <a:pPr>
              <a:defRPr/>
            </a:pPr>
            <a:endParaRPr lang="en-US" altLang="zh-TW"/>
          </a:p>
        </p:txBody>
      </p:sp>
      <p:sp>
        <p:nvSpPr>
          <p:cNvPr id="19" name="頁尾版面配置區 7"/>
          <p:cNvSpPr>
            <a:spLocks noGrp="1"/>
          </p:cNvSpPr>
          <p:nvPr>
            <p:ph type="ftr" sz="quarter" idx="11"/>
          </p:nvPr>
        </p:nvSpPr>
        <p:spPr>
          <a:xfrm>
            <a:off x="304800" y="6410325"/>
            <a:ext cx="3581400" cy="365125"/>
          </a:xfrm>
        </p:spPr>
        <p:txBody>
          <a:bodyPr/>
          <a:lstStyle>
            <a:lvl1pPr>
              <a:defRPr/>
            </a:lvl1pPr>
          </a:lstStyle>
          <a:p>
            <a:pPr>
              <a:defRPr/>
            </a:pPr>
            <a:endParaRPr lang="en-US" altLang="zh-TW"/>
          </a:p>
        </p:txBody>
      </p:sp>
      <p:sp>
        <p:nvSpPr>
          <p:cNvPr id="20" name="投影片編號版面配置區 8"/>
          <p:cNvSpPr>
            <a:spLocks noGrp="1"/>
          </p:cNvSpPr>
          <p:nvPr>
            <p:ph type="sldNum" sz="quarter" idx="12"/>
          </p:nvPr>
        </p:nvSpPr>
        <p:spPr>
          <a:xfrm>
            <a:off x="4343400" y="1042988"/>
            <a:ext cx="457200" cy="441325"/>
          </a:xfrm>
        </p:spPr>
        <p:txBody>
          <a:bodyPr/>
          <a:lstStyle>
            <a:lvl1pPr algn="ctr">
              <a:defRPr/>
            </a:lvl1pPr>
          </a:lstStyle>
          <a:p>
            <a:pPr>
              <a:defRPr/>
            </a:pPr>
            <a:fld id="{4A98F18B-ABED-488E-98F4-91DDB39495DB}" type="slidenum">
              <a:rPr lang="en-US" altLang="zh-TW"/>
              <a:pPr>
                <a:defRPr/>
              </a:pPr>
              <a:t>‹#›</a:t>
            </a:fld>
            <a:endParaRPr lang="en-US" altLang="zh-TW"/>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2"/>
          <p:cNvSpPr>
            <a:spLocks noGrp="1"/>
          </p:cNvSpPr>
          <p:nvPr>
            <p:ph type="dt" sz="half" idx="10"/>
          </p:nvPr>
        </p:nvSpPr>
        <p:spPr/>
        <p:txBody>
          <a:bodyPr/>
          <a:lstStyle>
            <a:lvl1pPr>
              <a:defRPr/>
            </a:lvl1pPr>
          </a:lstStyle>
          <a:p>
            <a:pPr>
              <a:defRPr/>
            </a:pPr>
            <a:endParaRPr lang="en-US" altLang="zh-TW"/>
          </a:p>
        </p:txBody>
      </p:sp>
      <p:sp>
        <p:nvSpPr>
          <p:cNvPr id="4" name="頁尾版面配置區 3"/>
          <p:cNvSpPr>
            <a:spLocks noGrp="1"/>
          </p:cNvSpPr>
          <p:nvPr>
            <p:ph type="ftr" sz="quarter" idx="11"/>
          </p:nvPr>
        </p:nvSpPr>
        <p:spPr/>
        <p:txBody>
          <a:bodyPr/>
          <a:lstStyle>
            <a:lvl1pPr>
              <a:defRPr/>
            </a:lvl1pPr>
          </a:lstStyle>
          <a:p>
            <a:pPr>
              <a:defRPr/>
            </a:pPr>
            <a:endParaRPr lang="en-US" altLang="zh-TW"/>
          </a:p>
        </p:txBody>
      </p:sp>
      <p:sp>
        <p:nvSpPr>
          <p:cNvPr id="5" name="投影片編號版面配置區 4"/>
          <p:cNvSpPr>
            <a:spLocks noGrp="1"/>
          </p:cNvSpPr>
          <p:nvPr>
            <p:ph type="sldNum" sz="quarter" idx="12"/>
          </p:nvPr>
        </p:nvSpPr>
        <p:spPr>
          <a:xfrm>
            <a:off x="4343400" y="1036638"/>
            <a:ext cx="457200" cy="441325"/>
          </a:xfrm>
        </p:spPr>
        <p:txBody>
          <a:bodyPr/>
          <a:lstStyle>
            <a:lvl1pPr>
              <a:defRPr/>
            </a:lvl1pPr>
          </a:lstStyle>
          <a:p>
            <a:pPr>
              <a:defRPr/>
            </a:pPr>
            <a:fld id="{0C0D9647-0137-4823-AB10-C1AA51DED8DE}" type="slidenum">
              <a:rPr lang="en-US" altLang="zh-TW"/>
              <a:pPr>
                <a:defRPr/>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矩形 1"/>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3" name="矩形 2"/>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4" name="矩形 3"/>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5" name="矩形 4"/>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6" name="矩形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7" name="矩形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kumimoji="0" lang="en-US" b="0" dirty="0"/>
          </a:p>
        </p:txBody>
      </p:sp>
      <p:sp>
        <p:nvSpPr>
          <p:cNvPr id="8" name="日期版面配置區 1"/>
          <p:cNvSpPr>
            <a:spLocks noGrp="1"/>
          </p:cNvSpPr>
          <p:nvPr>
            <p:ph type="dt" sz="half" idx="10"/>
          </p:nvPr>
        </p:nvSpPr>
        <p:spPr/>
        <p:txBody>
          <a:bodyPr/>
          <a:lstStyle>
            <a:lvl1pPr>
              <a:defRPr/>
            </a:lvl1pPr>
          </a:lstStyle>
          <a:p>
            <a:pPr>
              <a:defRPr/>
            </a:pPr>
            <a:endParaRPr lang="en-US" altLang="zh-TW"/>
          </a:p>
        </p:txBody>
      </p:sp>
      <p:sp>
        <p:nvSpPr>
          <p:cNvPr id="9" name="頁尾版面配置區 2"/>
          <p:cNvSpPr>
            <a:spLocks noGrp="1"/>
          </p:cNvSpPr>
          <p:nvPr>
            <p:ph type="ftr" sz="quarter" idx="11"/>
          </p:nvPr>
        </p:nvSpPr>
        <p:spPr/>
        <p:txBody>
          <a:bodyPr/>
          <a:lstStyle>
            <a:lvl1pPr>
              <a:defRPr/>
            </a:lvl1pPr>
          </a:lstStyle>
          <a:p>
            <a:pPr>
              <a:defRPr/>
            </a:pPr>
            <a:endParaRPr lang="en-US" altLang="zh-TW"/>
          </a:p>
        </p:txBody>
      </p:sp>
      <p:sp>
        <p:nvSpPr>
          <p:cNvPr id="10" name="投影片編號版面配置區 3"/>
          <p:cNvSpPr>
            <a:spLocks noGrp="1"/>
          </p:cNvSpPr>
          <p:nvPr>
            <p:ph type="sldNum" sz="quarter" idx="12"/>
          </p:nvPr>
        </p:nvSpPr>
        <p:spPr>
          <a:xfrm>
            <a:off x="4267200" y="6324600"/>
            <a:ext cx="609600" cy="441325"/>
          </a:xfrm>
        </p:spPr>
        <p:txBody>
          <a:bodyPr/>
          <a:lstStyle>
            <a:lvl1pPr>
              <a:defRPr>
                <a:solidFill>
                  <a:srgbClr val="FFFFFF"/>
                </a:solidFill>
              </a:defRPr>
            </a:lvl1pPr>
          </a:lstStyle>
          <a:p>
            <a:pPr>
              <a:defRPr/>
            </a:pPr>
            <a:fld id="{1BA2270C-CDF8-4F01-8670-60E129DBA828}" type="slidenum">
              <a:rPr lang="en-US" altLang="zh-TW"/>
              <a:pPr>
                <a:defRPr/>
              </a:pPr>
              <a:t>‹#›</a:t>
            </a:fld>
            <a:endParaRPr lang="en-US" altLang="zh-T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5" name="矩形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6" name="矩形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7" name="矩形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8" name="矩形 7"/>
          <p:cNvSpPr>
            <a:spLocks noChangeArrowheads="1"/>
          </p:cNvSpPr>
          <p:nvPr/>
        </p:nvSpPr>
        <p:spPr bwMode="white">
          <a:xfrm>
            <a:off x="0" y="0"/>
            <a:ext cx="9144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9" name="矩形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10" name="矩形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b="0"/>
          </a:p>
        </p:txBody>
      </p:sp>
      <p:sp>
        <p:nvSpPr>
          <p:cNvPr id="11" name="矩形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kumimoji="0" lang="en-US" b="0" dirty="0"/>
          </a:p>
        </p:txBody>
      </p:sp>
      <p:sp>
        <p:nvSpPr>
          <p:cNvPr id="12" name="直線接點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kumimoji="0" lang="en-US" b="0"/>
          </a:p>
        </p:txBody>
      </p:sp>
      <p:sp>
        <p:nvSpPr>
          <p:cNvPr id="13" name="橢圓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b="0"/>
          </a:p>
        </p:txBody>
      </p:sp>
      <p:sp>
        <p:nvSpPr>
          <p:cNvPr id="14" name="橢圓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b="0"/>
          </a:p>
        </p:txBody>
      </p:sp>
      <p:sp>
        <p:nvSpPr>
          <p:cNvPr id="15" name="矩形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2" name="標題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zh-TW" altLang="en-US" smtClean="0"/>
              <a:t>按一下以編輯母片標題樣式</a:t>
            </a:r>
            <a:endParaRPr lang="en-US"/>
          </a:p>
        </p:txBody>
      </p:sp>
      <p:sp>
        <p:nvSpPr>
          <p:cNvPr id="3" name="文字版面配置區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zh-TW" altLang="en-US" smtClean="0"/>
              <a:t>按一下以編輯母片文字樣式</a:t>
            </a:r>
          </a:p>
        </p:txBody>
      </p:sp>
      <p:sp>
        <p:nvSpPr>
          <p:cNvPr id="20" name="內容版面配置區 19"/>
          <p:cNvSpPr>
            <a:spLocks noGrp="1"/>
          </p:cNvSpPr>
          <p:nvPr>
            <p:ph sz="quarter" idx="1"/>
          </p:nvPr>
        </p:nvSpPr>
        <p:spPr>
          <a:xfrm>
            <a:off x="3124200" y="685800"/>
            <a:ext cx="5638800" cy="5410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6" name="投影片編號版面配置區 6"/>
          <p:cNvSpPr>
            <a:spLocks noGrp="1"/>
          </p:cNvSpPr>
          <p:nvPr>
            <p:ph type="sldNum" sz="quarter" idx="10"/>
          </p:nvPr>
        </p:nvSpPr>
        <p:spPr>
          <a:xfrm>
            <a:off x="1371600" y="312738"/>
            <a:ext cx="457200" cy="441325"/>
          </a:xfrm>
        </p:spPr>
        <p:txBody>
          <a:bodyPr/>
          <a:lstStyle>
            <a:lvl1pPr>
              <a:defRPr>
                <a:solidFill>
                  <a:schemeClr val="accent3">
                    <a:shade val="75000"/>
                  </a:schemeClr>
                </a:solidFill>
              </a:defRPr>
            </a:lvl1pPr>
          </a:lstStyle>
          <a:p>
            <a:pPr>
              <a:defRPr/>
            </a:pPr>
            <a:fld id="{526EB83C-696E-400F-B744-F017997B01A9}" type="slidenum">
              <a:rPr lang="en-US" altLang="zh-TW"/>
              <a:pPr>
                <a:defRPr/>
              </a:pPr>
              <a:t>‹#›</a:t>
            </a:fld>
            <a:endParaRPr lang="en-US" altLang="zh-TW"/>
          </a:p>
        </p:txBody>
      </p:sp>
      <p:sp>
        <p:nvSpPr>
          <p:cNvPr id="17" name="日期版面配置區 4"/>
          <p:cNvSpPr>
            <a:spLocks noGrp="1"/>
          </p:cNvSpPr>
          <p:nvPr>
            <p:ph type="dt" sz="half" idx="11"/>
          </p:nvPr>
        </p:nvSpPr>
        <p:spPr/>
        <p:txBody>
          <a:bodyPr/>
          <a:lstStyle>
            <a:lvl1pPr>
              <a:defRPr/>
            </a:lvl1pPr>
          </a:lstStyle>
          <a:p>
            <a:pPr>
              <a:defRPr/>
            </a:pPr>
            <a:endParaRPr lang="en-US" altLang="zh-TW"/>
          </a:p>
        </p:txBody>
      </p:sp>
      <p:sp>
        <p:nvSpPr>
          <p:cNvPr id="18" name="頁尾版面配置區 5"/>
          <p:cNvSpPr>
            <a:spLocks noGrp="1"/>
          </p:cNvSpPr>
          <p:nvPr>
            <p:ph type="ftr" sz="quarter" idx="12"/>
          </p:nvPr>
        </p:nvSpPr>
        <p:spPr>
          <a:xfrm>
            <a:off x="301625" y="6410325"/>
            <a:ext cx="3382963" cy="366713"/>
          </a:xfrm>
        </p:spPr>
        <p:txBody>
          <a:bodyPr/>
          <a:lstStyle>
            <a:lvl1pPr>
              <a:defRPr/>
            </a:lvl1pPr>
          </a:lstStyle>
          <a:p>
            <a:pPr>
              <a:defRPr/>
            </a:pPr>
            <a:endParaRPr lang="en-US" altLang="zh-TW"/>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5" name="直線接點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kumimoji="0" lang="en-US" b="0"/>
          </a:p>
        </p:txBody>
      </p:sp>
      <p:sp>
        <p:nvSpPr>
          <p:cNvPr id="6" name="矩形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7" name="矩形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8" name="矩形 7"/>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9" name="矩形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dirty="0"/>
          </a:p>
        </p:txBody>
      </p:sp>
      <p:sp>
        <p:nvSpPr>
          <p:cNvPr id="10" name="矩形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11" name="矩形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b="0"/>
          </a:p>
        </p:txBody>
      </p:sp>
      <p:sp>
        <p:nvSpPr>
          <p:cNvPr id="12" name="矩形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kumimoji="0" lang="en-US" b="0" dirty="0"/>
          </a:p>
        </p:txBody>
      </p:sp>
      <p:sp>
        <p:nvSpPr>
          <p:cNvPr id="13" name="橢圓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b="0"/>
          </a:p>
        </p:txBody>
      </p:sp>
      <p:sp>
        <p:nvSpPr>
          <p:cNvPr id="14" name="橢圓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b="0"/>
          </a:p>
        </p:txBody>
      </p:sp>
      <p:sp>
        <p:nvSpPr>
          <p:cNvPr id="15" name="矩形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2" name="標題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zh-TW" altLang="en-US" noProof="0" smtClean="0"/>
              <a:t>按一下圖示以新增圖片</a:t>
            </a:r>
            <a:endParaRPr lang="en-US" noProof="0" dirty="0"/>
          </a:p>
        </p:txBody>
      </p:sp>
      <p:sp>
        <p:nvSpPr>
          <p:cNvPr id="4" name="文字版面配置區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zh-TW" altLang="en-US" smtClean="0"/>
              <a:t>按一下以編輯母片文字樣式</a:t>
            </a:r>
          </a:p>
        </p:txBody>
      </p:sp>
      <p:sp>
        <p:nvSpPr>
          <p:cNvPr id="16" name="投影片編號版面配置區 6"/>
          <p:cNvSpPr>
            <a:spLocks noGrp="1"/>
          </p:cNvSpPr>
          <p:nvPr>
            <p:ph type="sldNum" sz="quarter" idx="10"/>
          </p:nvPr>
        </p:nvSpPr>
        <p:spPr>
          <a:xfrm>
            <a:off x="1371600" y="312738"/>
            <a:ext cx="457200" cy="441325"/>
          </a:xfrm>
        </p:spPr>
        <p:txBody>
          <a:bodyPr/>
          <a:lstStyle>
            <a:lvl1pPr>
              <a:defRPr/>
            </a:lvl1pPr>
          </a:lstStyle>
          <a:p>
            <a:pPr>
              <a:defRPr/>
            </a:pPr>
            <a:fld id="{EF19E932-D135-43B9-8007-18ECE8474759}" type="slidenum">
              <a:rPr lang="en-US" altLang="zh-TW"/>
              <a:pPr>
                <a:defRPr/>
              </a:pPr>
              <a:t>‹#›</a:t>
            </a:fld>
            <a:endParaRPr lang="en-US" altLang="zh-TW"/>
          </a:p>
        </p:txBody>
      </p:sp>
      <p:sp>
        <p:nvSpPr>
          <p:cNvPr id="17" name="日期版面配置區 4"/>
          <p:cNvSpPr>
            <a:spLocks noGrp="1"/>
          </p:cNvSpPr>
          <p:nvPr>
            <p:ph type="dt" sz="half" idx="11"/>
          </p:nvPr>
        </p:nvSpPr>
        <p:spPr>
          <a:xfrm>
            <a:off x="5788025" y="6405563"/>
            <a:ext cx="3044825" cy="365125"/>
          </a:xfrm>
        </p:spPr>
        <p:txBody>
          <a:bodyPr/>
          <a:lstStyle>
            <a:lvl1pPr>
              <a:defRPr/>
            </a:lvl1pPr>
          </a:lstStyle>
          <a:p>
            <a:pPr>
              <a:defRPr/>
            </a:pPr>
            <a:endParaRPr lang="en-US" altLang="zh-TW"/>
          </a:p>
        </p:txBody>
      </p:sp>
      <p:sp>
        <p:nvSpPr>
          <p:cNvPr id="18" name="頁尾版面配置區 5"/>
          <p:cNvSpPr>
            <a:spLocks noGrp="1"/>
          </p:cNvSpPr>
          <p:nvPr>
            <p:ph type="ftr" sz="quarter" idx="12"/>
          </p:nvPr>
        </p:nvSpPr>
        <p:spPr>
          <a:xfrm>
            <a:off x="301625" y="6410325"/>
            <a:ext cx="3584575" cy="366713"/>
          </a:xfrm>
        </p:spPr>
        <p:txBody>
          <a:bodyPr/>
          <a:lstStyle>
            <a:lvl1pPr>
              <a:defRPr/>
            </a:lvl1pPr>
          </a:lstStyle>
          <a:p>
            <a:pPr>
              <a:defRPr/>
            </a:pPr>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bg>
      <p:bgRef idx="1001">
        <a:schemeClr val="bg2"/>
      </p:bgRef>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a:defRPr/>
            </a:lvl1pPr>
          </a:lstStyle>
          <a:p>
            <a:pPr>
              <a:defRPr/>
            </a:pPr>
            <a:endParaRPr lang="en-US" altLang="zh-TW"/>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fld id="{11F550B2-E8B5-4473-BB64-CA30663B56DE}" type="slidenum">
              <a:rPr lang="en-US" altLang="zh-TW"/>
              <a:pPr>
                <a:defRPr/>
              </a:pPr>
              <a:t>‹#›</a:t>
            </a:fld>
            <a:endParaRPr lang="en-US" altLang="zh-TW"/>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bg>
      <p:bgRef idx="1001">
        <a:schemeClr val="bg2"/>
      </p:bgRef>
    </p:bg>
    <p:spTree>
      <p:nvGrpSpPr>
        <p:cNvPr id="1" name=""/>
        <p:cNvGrpSpPr/>
        <p:nvPr/>
      </p:nvGrpSpPr>
      <p:grpSpPr>
        <a:xfrm>
          <a:off x="0" y="0"/>
          <a:ext cx="0" cy="0"/>
          <a:chOff x="0" y="0"/>
          <a:chExt cx="0" cy="0"/>
        </a:xfrm>
      </p:grpSpPr>
      <p:sp>
        <p:nvSpPr>
          <p:cNvPr id="4" name="矩形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5" name="矩形 4"/>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6" name="矩形 5"/>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7" name="矩形 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8" name="矩形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9" name="矩形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kumimoji="0" lang="en-US" b="0" dirty="0"/>
          </a:p>
        </p:txBody>
      </p:sp>
      <p:sp>
        <p:nvSpPr>
          <p:cNvPr id="10" name="直線接點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kumimoji="0" lang="en-US" b="0"/>
          </a:p>
        </p:txBody>
      </p:sp>
      <p:sp>
        <p:nvSpPr>
          <p:cNvPr id="11" name="橢圓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b="0"/>
          </a:p>
        </p:txBody>
      </p:sp>
      <p:sp>
        <p:nvSpPr>
          <p:cNvPr id="12" name="橢圓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b="0"/>
          </a:p>
        </p:txBody>
      </p:sp>
      <p:sp>
        <p:nvSpPr>
          <p:cNvPr id="3" name="直排文字版面配置區 2"/>
          <p:cNvSpPr>
            <a:spLocks noGrp="1"/>
          </p:cNvSpPr>
          <p:nvPr>
            <p:ph type="body" orient="vert" idx="1"/>
          </p:nvPr>
        </p:nvSpPr>
        <p:spPr>
          <a:xfrm>
            <a:off x="304800" y="304800"/>
            <a:ext cx="6553200" cy="5821366"/>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2" name="直排標題 1"/>
          <p:cNvSpPr>
            <a:spLocks noGrp="1"/>
          </p:cNvSpPr>
          <p:nvPr>
            <p:ph type="title" orient="vert"/>
          </p:nvPr>
        </p:nvSpPr>
        <p:spPr>
          <a:xfrm>
            <a:off x="7391400" y="304801"/>
            <a:ext cx="1447800" cy="5851525"/>
          </a:xfrm>
        </p:spPr>
        <p:txBody>
          <a:bodyPr vert="eaVert"/>
          <a:lstStyle/>
          <a:p>
            <a:r>
              <a:rPr lang="zh-TW" altLang="en-US" smtClean="0"/>
              <a:t>按一下以編輯母片標題樣式</a:t>
            </a:r>
            <a:endParaRPr lang="en-US"/>
          </a:p>
        </p:txBody>
      </p:sp>
      <p:sp>
        <p:nvSpPr>
          <p:cNvPr id="13" name="投影片編號版面配置區 5"/>
          <p:cNvSpPr>
            <a:spLocks noGrp="1"/>
          </p:cNvSpPr>
          <p:nvPr>
            <p:ph type="sldNum" sz="quarter" idx="10"/>
          </p:nvPr>
        </p:nvSpPr>
        <p:spPr>
          <a:xfrm>
            <a:off x="6915150" y="3009900"/>
            <a:ext cx="457200" cy="441325"/>
          </a:xfrm>
        </p:spPr>
        <p:txBody>
          <a:bodyPr/>
          <a:lstStyle>
            <a:lvl1pPr>
              <a:defRPr/>
            </a:lvl1pPr>
          </a:lstStyle>
          <a:p>
            <a:pPr>
              <a:defRPr/>
            </a:pPr>
            <a:fld id="{16B3A63B-CB1C-44AE-BF53-31161104944F}" type="slidenum">
              <a:rPr lang="en-US" altLang="zh-TW"/>
              <a:pPr>
                <a:defRPr/>
              </a:pPr>
              <a:t>‹#›</a:t>
            </a:fld>
            <a:endParaRPr lang="en-US" altLang="zh-TW"/>
          </a:p>
        </p:txBody>
      </p:sp>
      <p:sp>
        <p:nvSpPr>
          <p:cNvPr id="14" name="日期版面配置區 3"/>
          <p:cNvSpPr>
            <a:spLocks noGrp="1"/>
          </p:cNvSpPr>
          <p:nvPr>
            <p:ph type="dt" sz="half" idx="11"/>
          </p:nvPr>
        </p:nvSpPr>
        <p:spPr/>
        <p:txBody>
          <a:bodyPr/>
          <a:lstStyle>
            <a:lvl1pPr>
              <a:defRPr/>
            </a:lvl1pPr>
          </a:lstStyle>
          <a:p>
            <a:pPr>
              <a:defRPr/>
            </a:pPr>
            <a:endParaRPr lang="en-US" altLang="zh-TW"/>
          </a:p>
        </p:txBody>
      </p:sp>
      <p:sp>
        <p:nvSpPr>
          <p:cNvPr id="15" name="頁尾版面配置區 4"/>
          <p:cNvSpPr>
            <a:spLocks noGrp="1"/>
          </p:cNvSpPr>
          <p:nvPr>
            <p:ph type="ftr" sz="quarter" idx="12"/>
          </p:nvPr>
        </p:nvSpPr>
        <p:spPr/>
        <p:txBody>
          <a:bodyPr/>
          <a:lstStyle>
            <a:lvl1pPr>
              <a:defRPr/>
            </a:lvl1pPr>
          </a:lstStyle>
          <a:p>
            <a:pPr>
              <a:defRPr/>
            </a:pPr>
            <a:endParaRPr lang="en-US" altLang="zh-TW"/>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矩形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16" name="矩形 15"/>
          <p:cNvSpPr>
            <a:spLocks noChangeArrowheads="1"/>
          </p:cNvSpPr>
          <p:nvPr/>
        </p:nvSpPr>
        <p:spPr bwMode="white">
          <a:xfrm>
            <a:off x="0" y="0"/>
            <a:ext cx="9144000"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18" name="矩形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19" name="矩形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9" name="矩形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kumimoji="0" lang="en-US" b="0"/>
          </a:p>
        </p:txBody>
      </p:sp>
      <p:sp>
        <p:nvSpPr>
          <p:cNvPr id="14" name="日期版面配置區 13"/>
          <p:cNvSpPr>
            <a:spLocks noGrp="1"/>
          </p:cNvSpPr>
          <p:nvPr>
            <p:ph type="dt" sz="half" idx="2"/>
          </p:nvPr>
        </p:nvSpPr>
        <p:spPr>
          <a:xfrm>
            <a:off x="5791200" y="6405563"/>
            <a:ext cx="3044825" cy="365125"/>
          </a:xfrm>
          <a:prstGeom prst="rect">
            <a:avLst/>
          </a:prstGeom>
        </p:spPr>
        <p:txBody>
          <a:bodyPr vert="horz"/>
          <a:lstStyle>
            <a:lvl1pPr algn="r" eaLnBrk="1" latinLnBrk="0" hangingPunct="1">
              <a:defRPr kumimoji="0" sz="1400" b="0">
                <a:solidFill>
                  <a:srgbClr val="FFFFFF"/>
                </a:solidFill>
              </a:defRPr>
            </a:lvl1pPr>
          </a:lstStyle>
          <a:p>
            <a:pPr>
              <a:defRPr/>
            </a:pPr>
            <a:endParaRPr lang="en-US" altLang="zh-TW"/>
          </a:p>
        </p:txBody>
      </p:sp>
      <p:sp>
        <p:nvSpPr>
          <p:cNvPr id="3" name="頁尾版面配置區 2"/>
          <p:cNvSpPr>
            <a:spLocks noGrp="1"/>
          </p:cNvSpPr>
          <p:nvPr>
            <p:ph type="ftr" sz="quarter" idx="3"/>
          </p:nvPr>
        </p:nvSpPr>
        <p:spPr>
          <a:xfrm>
            <a:off x="304800" y="6410325"/>
            <a:ext cx="3581400" cy="366713"/>
          </a:xfrm>
          <a:prstGeom prst="rect">
            <a:avLst/>
          </a:prstGeom>
        </p:spPr>
        <p:txBody>
          <a:bodyPr vert="horz"/>
          <a:lstStyle>
            <a:lvl1pPr algn="l" eaLnBrk="1" latinLnBrk="0" hangingPunct="1">
              <a:defRPr kumimoji="0" sz="1200" b="0">
                <a:solidFill>
                  <a:srgbClr val="FFFFFF"/>
                </a:solidFill>
              </a:defRPr>
            </a:lvl1pPr>
          </a:lstStyle>
          <a:p>
            <a:pPr>
              <a:defRPr/>
            </a:pPr>
            <a:endParaRPr lang="en-US" altLang="zh-TW"/>
          </a:p>
        </p:txBody>
      </p:sp>
      <p:sp>
        <p:nvSpPr>
          <p:cNvPr id="8" name="矩形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kumimoji="0" lang="en-US" b="0" dirty="0"/>
          </a:p>
        </p:txBody>
      </p:sp>
      <p:sp>
        <p:nvSpPr>
          <p:cNvPr id="10" name="直線接點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kumimoji="0" lang="en-US" b="0"/>
          </a:p>
        </p:txBody>
      </p:sp>
      <p:sp>
        <p:nvSpPr>
          <p:cNvPr id="12" name="橢圓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b="0"/>
          </a:p>
        </p:txBody>
      </p:sp>
      <p:sp>
        <p:nvSpPr>
          <p:cNvPr id="15" name="橢圓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b="0"/>
          </a:p>
        </p:txBody>
      </p:sp>
      <p:sp>
        <p:nvSpPr>
          <p:cNvPr id="23" name="投影片編號版面配置區 22"/>
          <p:cNvSpPr>
            <a:spLocks noGrp="1"/>
          </p:cNvSpPr>
          <p:nvPr>
            <p:ph type="sldNum" sz="quarter" idx="4"/>
          </p:nvPr>
        </p:nvSpPr>
        <p:spPr>
          <a:xfrm>
            <a:off x="4343400" y="1039813"/>
            <a:ext cx="457200" cy="441325"/>
          </a:xfrm>
          <a:prstGeom prst="rect">
            <a:avLst/>
          </a:prstGeom>
        </p:spPr>
        <p:txBody>
          <a:bodyPr vert="horz" lIns="45720" rIns="45720" anchor="ctr">
            <a:normAutofit/>
          </a:bodyPr>
          <a:lstStyle>
            <a:lvl1pPr algn="ctr" eaLnBrk="1" latinLnBrk="0" hangingPunct="1">
              <a:defRPr kumimoji="0" sz="1600" b="0">
                <a:solidFill>
                  <a:schemeClr val="accent3">
                    <a:shade val="75000"/>
                  </a:schemeClr>
                </a:solidFill>
              </a:defRPr>
            </a:lvl1pPr>
          </a:lstStyle>
          <a:p>
            <a:pPr>
              <a:defRPr/>
            </a:pPr>
            <a:fld id="{70AA15A2-01B5-4E96-B2F1-24E872369422}" type="slidenum">
              <a:rPr lang="en-US" altLang="zh-TW"/>
              <a:pPr>
                <a:defRPr/>
              </a:pPr>
              <a:t>‹#›</a:t>
            </a:fld>
            <a:endParaRPr lang="en-US" altLang="zh-TW"/>
          </a:p>
        </p:txBody>
      </p:sp>
      <p:sp>
        <p:nvSpPr>
          <p:cNvPr id="1038" name="標題版面配置區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zh-TW" altLang="en-US" smtClean="0"/>
              <a:t>按一下以編輯母片標題樣式</a:t>
            </a:r>
            <a:endParaRPr lang="en-US" smtClean="0"/>
          </a:p>
        </p:txBody>
      </p:sp>
      <p:sp>
        <p:nvSpPr>
          <p:cNvPr id="1039" name="文字版面配置區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smtClean="0"/>
          </a:p>
        </p:txBody>
      </p:sp>
    </p:spTree>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txStyles>
    <p:titleStyle>
      <a:lvl1pPr algn="ctr" rtl="0" eaLnBrk="0" fontAlgn="base" hangingPunct="0">
        <a:spcBef>
          <a:spcPct val="0"/>
        </a:spcBef>
        <a:spcAft>
          <a:spcPct val="0"/>
        </a:spcAft>
        <a:defRPr sz="3300" kern="12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ea typeface="微軟正黑體" pitchFamily="34" charset="-120"/>
        </a:defRPr>
      </a:lvl2pPr>
      <a:lvl3pPr algn="ctr" rtl="0" eaLnBrk="0" fontAlgn="base" hangingPunct="0">
        <a:spcBef>
          <a:spcPct val="0"/>
        </a:spcBef>
        <a:spcAft>
          <a:spcPct val="0"/>
        </a:spcAft>
        <a:defRPr sz="3300">
          <a:solidFill>
            <a:srgbClr val="7B9899"/>
          </a:solidFill>
          <a:latin typeface="Georgia" pitchFamily="18" charset="0"/>
          <a:ea typeface="微軟正黑體" pitchFamily="34" charset="-120"/>
        </a:defRPr>
      </a:lvl3pPr>
      <a:lvl4pPr algn="ctr" rtl="0" eaLnBrk="0" fontAlgn="base" hangingPunct="0">
        <a:spcBef>
          <a:spcPct val="0"/>
        </a:spcBef>
        <a:spcAft>
          <a:spcPct val="0"/>
        </a:spcAft>
        <a:defRPr sz="3300">
          <a:solidFill>
            <a:srgbClr val="7B9899"/>
          </a:solidFill>
          <a:latin typeface="Georgia" pitchFamily="18" charset="0"/>
          <a:ea typeface="微軟正黑體" pitchFamily="34" charset="-120"/>
        </a:defRPr>
      </a:lvl4pPr>
      <a:lvl5pPr algn="ctr" rtl="0" eaLnBrk="0" fontAlgn="base" hangingPunct="0">
        <a:spcBef>
          <a:spcPct val="0"/>
        </a:spcBef>
        <a:spcAft>
          <a:spcPct val="0"/>
        </a:spcAft>
        <a:defRPr sz="3300">
          <a:solidFill>
            <a:srgbClr val="7B9899"/>
          </a:solidFill>
          <a:latin typeface="Georgia" pitchFamily="18" charset="0"/>
          <a:ea typeface="微軟正黑體" pitchFamily="34" charset="-120"/>
        </a:defRPr>
      </a:lvl5pPr>
      <a:lvl6pPr marL="457200" algn="ctr" rtl="0" fontAlgn="base">
        <a:spcBef>
          <a:spcPct val="0"/>
        </a:spcBef>
        <a:spcAft>
          <a:spcPct val="0"/>
        </a:spcAft>
        <a:defRPr sz="3300">
          <a:solidFill>
            <a:srgbClr val="7B9899"/>
          </a:solidFill>
          <a:latin typeface="Georgia" pitchFamily="18" charset="0"/>
          <a:ea typeface="微軟正黑體" pitchFamily="34" charset="-120"/>
        </a:defRPr>
      </a:lvl6pPr>
      <a:lvl7pPr marL="914400" algn="ctr" rtl="0" fontAlgn="base">
        <a:spcBef>
          <a:spcPct val="0"/>
        </a:spcBef>
        <a:spcAft>
          <a:spcPct val="0"/>
        </a:spcAft>
        <a:defRPr sz="3300">
          <a:solidFill>
            <a:srgbClr val="7B9899"/>
          </a:solidFill>
          <a:latin typeface="Georgia" pitchFamily="18" charset="0"/>
          <a:ea typeface="微軟正黑體" pitchFamily="34" charset="-120"/>
        </a:defRPr>
      </a:lvl7pPr>
      <a:lvl8pPr marL="1371600" algn="ctr" rtl="0" fontAlgn="base">
        <a:spcBef>
          <a:spcPct val="0"/>
        </a:spcBef>
        <a:spcAft>
          <a:spcPct val="0"/>
        </a:spcAft>
        <a:defRPr sz="3300">
          <a:solidFill>
            <a:srgbClr val="7B9899"/>
          </a:solidFill>
          <a:latin typeface="Georgia" pitchFamily="18" charset="0"/>
          <a:ea typeface="微軟正黑體" pitchFamily="34" charset="-120"/>
        </a:defRPr>
      </a:lvl8pPr>
      <a:lvl9pPr marL="1828800" algn="ctr" rtl="0" fontAlgn="base">
        <a:spcBef>
          <a:spcPct val="0"/>
        </a:spcBef>
        <a:spcAft>
          <a:spcPct val="0"/>
        </a:spcAft>
        <a:defRPr sz="3300">
          <a:solidFill>
            <a:srgbClr val="7B9899"/>
          </a:solidFill>
          <a:latin typeface="Georgia" pitchFamily="18" charset="0"/>
          <a:ea typeface="微軟正黑體" pitchFamily="34" charset="-12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sz="20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blog.roodo.com/readnew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blog.roodo.com/readnews/archives/13298281.htm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blog.roodo.com/readnews/archives/13344103.html"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140.115.78.41/PIRSL_Texts/Mice_C.pdf"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hyperlink" Target="http://pisa.nutn.edu.tw/download/sample_papers/Reading_Relitem_TWN-ch.pdf" TargetMode="External"/><Relationship Id="rId4" Type="http://schemas.openxmlformats.org/officeDocument/2006/relationships/hyperlink" Target="http://140.115.78.41/PIRSL_Texts/Food_C.pdf"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hyperlink" Target="http://www.books.com.tw/exep/pub_book.php?pubid=tienwei" TargetMode="External"/><Relationship Id="rId4" Type="http://schemas.openxmlformats.org/officeDocument/2006/relationships/hyperlink" Target="http://search.books.com.tw/exep/prod_search.php?key=%B3%AF%AAY%A7%C6%A1B%AC_%B6%AE%AD%EB%A1B%A9P%A8|%A6p%A1B%B3%AF%A9%FA%C1%A2%A1B%B4%E5%B4@%B6%AE&amp;f=author"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earch.books.com.tw/exep/prod_search.php?key=%B3%AF%AAY%A7%C6%A1B%AC_%B6%AE%AD%EB%A1B%A9P%A8|%A6p%A1B%B3%AF%A9%FA%C1%A2%A1B%B4%E5%B4@%B6%AE&amp;f=author"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hyperlink" Target="http://www.books.com.tw/exep/prod/booksfile.php?item=0010513641" TargetMode="External"/><Relationship Id="rId4" Type="http://schemas.openxmlformats.org/officeDocument/2006/relationships/hyperlink" Target="http://www.books.com.tw/exep/pub_book.php?pubid=tienwei"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blog.roodo.com/readnews/archives/14325597.html"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blog.roodo.com/readnews/archives/15320685.html"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5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5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hyperlink" Target="http://blog.roodo.com/readnews/archives/13932575.html" TargetMode="External"/><Relationship Id="rId4" Type="http://schemas.openxmlformats.org/officeDocument/2006/relationships/image" Target="../media/image23.jpeg"/></Relationships>
</file>

<file path=ppt/slides/_rels/slide5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1371600" y="2819400"/>
            <a:ext cx="6400800" cy="3395663"/>
          </a:xfrm>
        </p:spPr>
        <p:txBody>
          <a:bodyPr>
            <a:normAutofit/>
          </a:bodyPr>
          <a:lstStyle/>
          <a:p>
            <a:pPr eaLnBrk="1" fontAlgn="auto" hangingPunct="1">
              <a:spcAft>
                <a:spcPts val="0"/>
              </a:spcAft>
              <a:buFont typeface="Wingdings 2"/>
              <a:buNone/>
              <a:defRPr/>
            </a:pPr>
            <a:r>
              <a:rPr lang="zh-TW" altLang="en-US" sz="2400" dirty="0" smtClean="0"/>
              <a:t>陳欣希</a:t>
            </a:r>
            <a:endParaRPr lang="en-US" altLang="zh-TW" sz="2400" dirty="0" smtClean="0"/>
          </a:p>
          <a:p>
            <a:pPr eaLnBrk="1" fontAlgn="auto" hangingPunct="1">
              <a:spcAft>
                <a:spcPts val="0"/>
              </a:spcAft>
              <a:buFont typeface="Wingdings 2"/>
              <a:buNone/>
              <a:defRPr/>
            </a:pPr>
            <a:endParaRPr lang="en-US" altLang="zh-TW" sz="1800" dirty="0" smtClean="0"/>
          </a:p>
          <a:p>
            <a:pPr eaLnBrk="1" fontAlgn="auto" hangingPunct="1">
              <a:spcAft>
                <a:spcPts val="0"/>
              </a:spcAft>
              <a:buFont typeface="Wingdings 2"/>
              <a:buNone/>
              <a:defRPr/>
            </a:pPr>
            <a:r>
              <a:rPr lang="zh-TW" altLang="en-US" sz="1800" dirty="0" smtClean="0"/>
              <a:t>國立台灣師範大學人類發展與家庭學系博士</a:t>
            </a:r>
            <a:endParaRPr lang="en-US" altLang="zh-TW" sz="1800" dirty="0" smtClean="0"/>
          </a:p>
          <a:p>
            <a:pPr eaLnBrk="1" fontAlgn="auto" hangingPunct="1">
              <a:spcAft>
                <a:spcPts val="0"/>
              </a:spcAft>
              <a:buFont typeface="Wingdings 2"/>
              <a:buNone/>
              <a:defRPr/>
            </a:pPr>
            <a:r>
              <a:rPr lang="zh-TW" altLang="en-US" sz="1800" dirty="0" smtClean="0"/>
              <a:t>台師大人類發展與家庭學系、市教大幼教系兼任講師</a:t>
            </a:r>
            <a:endParaRPr lang="en-US" altLang="zh-TW" sz="1800" dirty="0" smtClean="0"/>
          </a:p>
          <a:p>
            <a:pPr eaLnBrk="1" fontAlgn="auto" hangingPunct="1">
              <a:spcAft>
                <a:spcPts val="0"/>
              </a:spcAft>
              <a:buFont typeface="Wingdings 2"/>
              <a:buNone/>
              <a:defRPr/>
            </a:pPr>
            <a:endParaRPr lang="en-US" altLang="zh-TW" sz="1800" dirty="0" smtClean="0"/>
          </a:p>
          <a:p>
            <a:pPr eaLnBrk="1" fontAlgn="auto" hangingPunct="1">
              <a:spcAft>
                <a:spcPts val="0"/>
              </a:spcAft>
              <a:defRPr/>
            </a:pPr>
            <a:r>
              <a:rPr lang="en-US" altLang="zh-TW" sz="1800" dirty="0" smtClean="0"/>
              <a:t>2011.09</a:t>
            </a:r>
          </a:p>
          <a:p>
            <a:pPr eaLnBrk="1" hangingPunct="1">
              <a:lnSpc>
                <a:spcPct val="90000"/>
              </a:lnSpc>
            </a:pPr>
            <a:endParaRPr lang="en-US" altLang="zh-TW" sz="1800" cap="none" dirty="0" smtClean="0">
              <a:latin typeface="微軟正黑體" pitchFamily="34" charset="-120"/>
              <a:ea typeface="微軟正黑體" pitchFamily="34" charset="-120"/>
            </a:endParaRPr>
          </a:p>
          <a:p>
            <a:pPr eaLnBrk="1" hangingPunct="1">
              <a:lnSpc>
                <a:spcPct val="90000"/>
              </a:lnSpc>
            </a:pPr>
            <a:r>
              <a:rPr lang="en-US" altLang="zh-TW" sz="1800" cap="none" dirty="0" smtClean="0">
                <a:latin typeface="微軟正黑體" pitchFamily="34" charset="-120"/>
                <a:ea typeface="微軟正黑體" pitchFamily="34" charset="-120"/>
              </a:rPr>
              <a:t>【</a:t>
            </a:r>
            <a:r>
              <a:rPr lang="zh-TW" altLang="en-US" sz="1800" cap="none" dirty="0" smtClean="0">
                <a:latin typeface="微軟正黑體" pitchFamily="34" charset="-120"/>
                <a:ea typeface="微軟正黑體" pitchFamily="34" charset="-120"/>
              </a:rPr>
              <a:t>語言讀寫．教與學</a:t>
            </a:r>
            <a:r>
              <a:rPr lang="en-US" altLang="zh-TW" sz="1800" cap="none" dirty="0" smtClean="0">
                <a:latin typeface="微軟正黑體" pitchFamily="34" charset="-120"/>
                <a:ea typeface="微軟正黑體" pitchFamily="34" charset="-120"/>
              </a:rPr>
              <a:t>】</a:t>
            </a:r>
            <a:r>
              <a:rPr lang="zh-TW" altLang="en-US" sz="1800" cap="none" dirty="0" smtClean="0">
                <a:latin typeface="微軟正黑體" pitchFamily="34" charset="-120"/>
                <a:ea typeface="微軟正黑體" pitchFamily="34" charset="-120"/>
              </a:rPr>
              <a:t>電子報</a:t>
            </a:r>
            <a:r>
              <a:rPr lang="en-US" altLang="zh-TW" sz="1800" cap="none" dirty="0" smtClean="0">
                <a:latin typeface="微軟正黑體" pitchFamily="34" charset="-120"/>
                <a:ea typeface="微軟正黑體" pitchFamily="34" charset="-120"/>
                <a:hlinkClick r:id="rId3"/>
              </a:rPr>
              <a:t>HTTP://BLOG.ROODO.COM/READNEWS</a:t>
            </a:r>
            <a:endParaRPr lang="en-US" altLang="zh-TW" sz="1800" b="0" cap="none" dirty="0" smtClean="0">
              <a:latin typeface="微軟正黑體" pitchFamily="34" charset="-120"/>
              <a:ea typeface="微軟正黑體" pitchFamily="34" charset="-120"/>
            </a:endParaRPr>
          </a:p>
        </p:txBody>
      </p:sp>
      <p:sp>
        <p:nvSpPr>
          <p:cNvPr id="13315" name="標題 1"/>
          <p:cNvSpPr>
            <a:spLocks noGrp="1"/>
          </p:cNvSpPr>
          <p:nvPr>
            <p:ph type="ctrTitle"/>
          </p:nvPr>
        </p:nvSpPr>
        <p:spPr/>
        <p:txBody>
          <a:bodyPr/>
          <a:lstStyle/>
          <a:p>
            <a:pPr eaLnBrk="1" hangingPunct="1"/>
            <a:r>
              <a:rPr lang="zh-TW" altLang="en-US" sz="3600" b="1" smtClean="0"/>
              <a:t>透過閱讀評量思索「教」與「學」</a:t>
            </a:r>
            <a:endParaRPr lang="zh-TW" altLang="en-US" sz="280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標題 2"/>
          <p:cNvSpPr>
            <a:spLocks noGrp="1"/>
          </p:cNvSpPr>
          <p:nvPr>
            <p:ph type="title"/>
          </p:nvPr>
        </p:nvSpPr>
        <p:spPr/>
        <p:txBody>
          <a:bodyPr/>
          <a:lstStyle/>
          <a:p>
            <a:pPr eaLnBrk="1" hangingPunct="1"/>
            <a:endParaRPr lang="zh-TW" altLang="en-US" smtClean="0"/>
          </a:p>
        </p:txBody>
      </p:sp>
      <p:sp>
        <p:nvSpPr>
          <p:cNvPr id="5" name="標題 1"/>
          <p:cNvSpPr txBox="1">
            <a:spLocks/>
          </p:cNvSpPr>
          <p:nvPr/>
        </p:nvSpPr>
        <p:spPr>
          <a:xfrm>
            <a:off x="609600" y="3356992"/>
            <a:ext cx="8534400" cy="1727696"/>
          </a:xfrm>
          <a:prstGeom prst="rect">
            <a:avLst/>
          </a:prstGeom>
        </p:spPr>
        <p:txBody>
          <a:bodyPr anchor="b">
            <a:normAutofit/>
          </a:bodyPr>
          <a:lstStyle/>
          <a:p>
            <a:pPr algn="just" fontAlgn="auto">
              <a:spcAft>
                <a:spcPts val="0"/>
              </a:spcAft>
              <a:defRPr/>
            </a:pPr>
            <a:r>
              <a:rPr kumimoji="0" lang="zh-TW" altLang="en-US" sz="3300" dirty="0" smtClean="0">
                <a:solidFill>
                  <a:schemeClr val="tx2">
                    <a:lumMod val="75000"/>
                  </a:schemeClr>
                </a:solidFill>
                <a:latin typeface="+mj-ea"/>
                <a:ea typeface="+mj-ea"/>
                <a:cs typeface="+mj-cs"/>
              </a:rPr>
              <a:t>閱讀，真的有這麼重要嗎？？？</a:t>
            </a:r>
            <a:endParaRPr kumimoji="0" lang="en-US" altLang="zh-TW" sz="3300" dirty="0" smtClean="0">
              <a:solidFill>
                <a:schemeClr val="tx2">
                  <a:lumMod val="75000"/>
                </a:schemeClr>
              </a:solidFill>
              <a:latin typeface="+mj-ea"/>
              <a:ea typeface="+mj-ea"/>
            </a:endParaRPr>
          </a:p>
          <a:p>
            <a:pPr algn="just" fontAlgn="auto">
              <a:spcAft>
                <a:spcPts val="0"/>
              </a:spcAft>
              <a:defRPr/>
            </a:pPr>
            <a:endParaRPr kumimoji="0" lang="zh-TW" altLang="en-US" sz="3300" dirty="0">
              <a:solidFill>
                <a:schemeClr val="tx2">
                  <a:lumMod val="75000"/>
                </a:schemeClr>
              </a:solidFill>
              <a:latin typeface="+mj-ea"/>
              <a:ea typeface="+mj-ea"/>
              <a:cs typeface="+mj-cs"/>
            </a:endParaRPr>
          </a:p>
        </p:txBody>
      </p:sp>
      <p:sp>
        <p:nvSpPr>
          <p:cNvPr id="6" name="標題 1"/>
          <p:cNvSpPr txBox="1">
            <a:spLocks/>
          </p:cNvSpPr>
          <p:nvPr/>
        </p:nvSpPr>
        <p:spPr>
          <a:xfrm>
            <a:off x="609600" y="5300663"/>
            <a:ext cx="8534400" cy="758825"/>
          </a:xfrm>
          <a:prstGeom prst="rect">
            <a:avLst/>
          </a:prstGeom>
        </p:spPr>
        <p:txBody>
          <a:bodyPr anchor="b">
            <a:normAutofit/>
          </a:bodyPr>
          <a:lstStyle/>
          <a:p>
            <a:pPr algn="just" fontAlgn="auto">
              <a:spcAft>
                <a:spcPts val="0"/>
              </a:spcAft>
              <a:defRPr/>
            </a:pPr>
            <a:endParaRPr kumimoji="0" lang="zh-TW" altLang="en-US" sz="3300" dirty="0">
              <a:solidFill>
                <a:schemeClr val="tx2">
                  <a:lumMod val="75000"/>
                </a:schemeClr>
              </a:solidFill>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標題 2"/>
          <p:cNvSpPr>
            <a:spLocks noGrp="1"/>
          </p:cNvSpPr>
          <p:nvPr>
            <p:ph type="title"/>
          </p:nvPr>
        </p:nvSpPr>
        <p:spPr/>
        <p:txBody>
          <a:bodyPr/>
          <a:lstStyle/>
          <a:p>
            <a:pPr eaLnBrk="1" hangingPunct="1"/>
            <a:endParaRPr lang="zh-TW" altLang="en-US" smtClean="0"/>
          </a:p>
        </p:txBody>
      </p:sp>
      <p:sp>
        <p:nvSpPr>
          <p:cNvPr id="5" name="標題 1"/>
          <p:cNvSpPr txBox="1">
            <a:spLocks/>
          </p:cNvSpPr>
          <p:nvPr/>
        </p:nvSpPr>
        <p:spPr>
          <a:xfrm>
            <a:off x="609600" y="2565400"/>
            <a:ext cx="8534400" cy="758825"/>
          </a:xfrm>
          <a:prstGeom prst="rect">
            <a:avLst/>
          </a:prstGeom>
        </p:spPr>
        <p:txBody>
          <a:bodyPr anchor="b">
            <a:normAutofit/>
          </a:bodyPr>
          <a:lstStyle/>
          <a:p>
            <a:pPr algn="just" fontAlgn="auto">
              <a:spcAft>
                <a:spcPts val="0"/>
              </a:spcAft>
              <a:defRPr/>
            </a:pPr>
            <a:r>
              <a:rPr kumimoji="0" lang="zh-TW" altLang="en-US" sz="3300" dirty="0">
                <a:solidFill>
                  <a:schemeClr val="tx2">
                    <a:lumMod val="75000"/>
                  </a:schemeClr>
                </a:solidFill>
                <a:latin typeface="+mj-ea"/>
                <a:ea typeface="+mj-ea"/>
                <a:cs typeface="+mj-cs"/>
              </a:rPr>
              <a:t>閱讀．教學</a:t>
            </a:r>
            <a:r>
              <a:rPr kumimoji="0" lang="zh-TW" altLang="en-US" sz="3300" dirty="0">
                <a:solidFill>
                  <a:schemeClr val="tx2">
                    <a:lumMod val="75000"/>
                  </a:schemeClr>
                </a:solidFill>
                <a:latin typeface="+mj-ea"/>
                <a:ea typeface="+mj-ea"/>
              </a:rPr>
              <a:t>．評量</a:t>
            </a:r>
            <a:endParaRPr kumimoji="0" lang="zh-TW" altLang="en-US" sz="3300" dirty="0">
              <a:solidFill>
                <a:schemeClr val="tx2">
                  <a:lumMod val="75000"/>
                </a:schemeClr>
              </a:solidFill>
              <a:latin typeface="+mj-ea"/>
              <a:ea typeface="+mj-ea"/>
              <a:cs typeface="+mj-cs"/>
            </a:endParaRPr>
          </a:p>
        </p:txBody>
      </p:sp>
      <p:sp>
        <p:nvSpPr>
          <p:cNvPr id="6" name="標題 1"/>
          <p:cNvSpPr txBox="1">
            <a:spLocks/>
          </p:cNvSpPr>
          <p:nvPr/>
        </p:nvSpPr>
        <p:spPr>
          <a:xfrm>
            <a:off x="609600" y="5300663"/>
            <a:ext cx="8534400" cy="758825"/>
          </a:xfrm>
          <a:prstGeom prst="rect">
            <a:avLst/>
          </a:prstGeom>
        </p:spPr>
        <p:txBody>
          <a:bodyPr anchor="b">
            <a:normAutofit/>
          </a:bodyPr>
          <a:lstStyle/>
          <a:p>
            <a:pPr algn="just" fontAlgn="auto">
              <a:spcAft>
                <a:spcPts val="0"/>
              </a:spcAft>
              <a:defRPr/>
            </a:pPr>
            <a:endParaRPr kumimoji="0" lang="zh-TW" altLang="en-US" sz="3300" dirty="0">
              <a:solidFill>
                <a:schemeClr val="tx2">
                  <a:lumMod val="75000"/>
                </a:schemeClr>
              </a:solidFill>
              <a:latin typeface="+mj-lt"/>
              <a:ea typeface="+mj-ea"/>
              <a:cs typeface="+mj-cs"/>
            </a:endParaRPr>
          </a:p>
        </p:txBody>
      </p:sp>
      <p:sp>
        <p:nvSpPr>
          <p:cNvPr id="7" name="標題 1"/>
          <p:cNvSpPr txBox="1">
            <a:spLocks/>
          </p:cNvSpPr>
          <p:nvPr/>
        </p:nvSpPr>
        <p:spPr>
          <a:xfrm>
            <a:off x="609600" y="3500438"/>
            <a:ext cx="8534400" cy="758825"/>
          </a:xfrm>
          <a:prstGeom prst="rect">
            <a:avLst/>
          </a:prstGeom>
        </p:spPr>
        <p:txBody>
          <a:bodyPr anchor="b">
            <a:normAutofit/>
          </a:bodyPr>
          <a:lstStyle/>
          <a:p>
            <a:pPr algn="just" fontAlgn="auto">
              <a:spcAft>
                <a:spcPts val="0"/>
              </a:spcAft>
              <a:defRPr/>
            </a:pPr>
            <a:r>
              <a:rPr kumimoji="0" lang="zh-TW" altLang="en-US" sz="3300" dirty="0">
                <a:solidFill>
                  <a:schemeClr val="tx2">
                    <a:lumMod val="75000"/>
                  </a:schemeClr>
                </a:solidFill>
                <a:latin typeface="+mj-lt"/>
                <a:ea typeface="+mj-ea"/>
                <a:cs typeface="+mj-cs"/>
              </a:rPr>
              <a:t>問題有助閱讀能力和策略擁有</a:t>
            </a:r>
          </a:p>
        </p:txBody>
      </p:sp>
      <p:sp>
        <p:nvSpPr>
          <p:cNvPr id="10" name="標題 1"/>
          <p:cNvSpPr txBox="1">
            <a:spLocks/>
          </p:cNvSpPr>
          <p:nvPr/>
        </p:nvSpPr>
        <p:spPr>
          <a:xfrm>
            <a:off x="609600" y="5373688"/>
            <a:ext cx="8534400" cy="758825"/>
          </a:xfrm>
          <a:prstGeom prst="rect">
            <a:avLst/>
          </a:prstGeom>
        </p:spPr>
        <p:txBody>
          <a:bodyPr anchor="b">
            <a:normAutofit/>
          </a:bodyPr>
          <a:lstStyle/>
          <a:p>
            <a:pPr algn="just" fontAlgn="auto">
              <a:spcAft>
                <a:spcPts val="0"/>
              </a:spcAft>
              <a:defRPr/>
            </a:pPr>
            <a:r>
              <a:rPr kumimoji="0" lang="zh-TW" altLang="en-US" sz="3300" dirty="0">
                <a:solidFill>
                  <a:schemeClr val="tx2">
                    <a:lumMod val="75000"/>
                  </a:schemeClr>
                </a:solidFill>
                <a:latin typeface="+mj-ea"/>
                <a:ea typeface="+mj-ea"/>
                <a:cs typeface="+mj-cs"/>
              </a:rPr>
              <a:t>主題文本在教學的運用</a:t>
            </a:r>
          </a:p>
        </p:txBody>
      </p:sp>
      <p:sp>
        <p:nvSpPr>
          <p:cNvPr id="11" name="標題 1"/>
          <p:cNvSpPr txBox="1">
            <a:spLocks/>
          </p:cNvSpPr>
          <p:nvPr/>
        </p:nvSpPr>
        <p:spPr>
          <a:xfrm>
            <a:off x="609600" y="4437063"/>
            <a:ext cx="8534400" cy="758825"/>
          </a:xfrm>
          <a:prstGeom prst="rect">
            <a:avLst/>
          </a:prstGeom>
        </p:spPr>
        <p:txBody>
          <a:bodyPr anchor="b">
            <a:normAutofit/>
          </a:bodyPr>
          <a:lstStyle/>
          <a:p>
            <a:pPr algn="just" fontAlgn="auto">
              <a:spcAft>
                <a:spcPts val="0"/>
              </a:spcAft>
              <a:defRPr/>
            </a:pPr>
            <a:r>
              <a:rPr kumimoji="0" lang="zh-TW" altLang="en-US" sz="3300" dirty="0">
                <a:solidFill>
                  <a:schemeClr val="tx2">
                    <a:lumMod val="75000"/>
                  </a:schemeClr>
                </a:solidFill>
                <a:latin typeface="+mj-lt"/>
                <a:ea typeface="+mj-ea"/>
                <a:cs typeface="+mj-cs"/>
              </a:rPr>
              <a:t>提問實作</a:t>
            </a:r>
            <a:r>
              <a:rPr kumimoji="0" lang="zh-TW" altLang="en-US" sz="3300" dirty="0">
                <a:solidFill>
                  <a:schemeClr val="tx2">
                    <a:lumMod val="75000"/>
                  </a:schemeClr>
                </a:solidFill>
                <a:latin typeface="+mj-ea"/>
              </a:rPr>
              <a:t>．策略體驗</a:t>
            </a:r>
            <a:endParaRPr kumimoji="0" lang="zh-TW" altLang="en-US" sz="3300" dirty="0">
              <a:solidFill>
                <a:schemeClr val="tx2">
                  <a:lumMod val="75000"/>
                </a:schemeClr>
              </a:solidFill>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1368425" y="2743200"/>
            <a:ext cx="6480175" cy="2341563"/>
          </a:xfrm>
        </p:spPr>
        <p:txBody>
          <a:bodyPr/>
          <a:lstStyle/>
          <a:p>
            <a:pPr algn="just">
              <a:defRPr/>
            </a:pPr>
            <a:r>
              <a:rPr lang="zh-TW" altLang="en-US" sz="2800" dirty="0" smtClean="0"/>
              <a:t>　　　－大腦閱讀的歷程</a:t>
            </a:r>
            <a:endParaRPr lang="en-US" altLang="zh-TW" sz="2800" dirty="0" smtClean="0"/>
          </a:p>
          <a:p>
            <a:pPr algn="just">
              <a:defRPr/>
            </a:pPr>
            <a:r>
              <a:rPr lang="zh-TW" altLang="en-US" sz="2800" dirty="0" smtClean="0"/>
              <a:t>　　　－學生能力的現況</a:t>
            </a:r>
          </a:p>
          <a:p>
            <a:pPr algn="just">
              <a:defRPr/>
            </a:pPr>
            <a:r>
              <a:rPr lang="zh-TW" altLang="en-US" sz="2800" dirty="0" smtClean="0"/>
              <a:t>　　　－教學方式的思索</a:t>
            </a:r>
            <a:endParaRPr lang="en-US" altLang="zh-TW" sz="2800" dirty="0" smtClean="0"/>
          </a:p>
          <a:p>
            <a:pPr algn="just">
              <a:defRPr/>
            </a:pPr>
            <a:r>
              <a:rPr lang="zh-TW" altLang="en-US" sz="2800" dirty="0" smtClean="0"/>
              <a:t>　　　－評量的功用</a:t>
            </a:r>
            <a:endParaRPr lang="en-US" altLang="zh-TW" sz="2800" dirty="0" smtClean="0"/>
          </a:p>
        </p:txBody>
      </p:sp>
      <p:sp>
        <p:nvSpPr>
          <p:cNvPr id="15363" name="標題 2"/>
          <p:cNvSpPr>
            <a:spLocks noGrp="1"/>
          </p:cNvSpPr>
          <p:nvPr>
            <p:ph type="title"/>
          </p:nvPr>
        </p:nvSpPr>
        <p:spPr/>
        <p:txBody>
          <a:bodyPr/>
          <a:lstStyle/>
          <a:p>
            <a:r>
              <a:rPr lang="zh-TW" altLang="en-US" smtClean="0"/>
              <a:t>閱讀．教學．評量</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pPr>
              <a:defRPr/>
            </a:pPr>
            <a:r>
              <a:rPr lang="zh-TW" altLang="en-US" dirty="0" smtClean="0"/>
              <a:t>大腦閱讀的歷程</a:t>
            </a:r>
            <a:endParaRPr lang="zh-TW" altLang="en-US" dirty="0"/>
          </a:p>
        </p:txBody>
      </p:sp>
      <p:sp>
        <p:nvSpPr>
          <p:cNvPr id="16387" name="內容版面配置區 2"/>
          <p:cNvSpPr>
            <a:spLocks noGrp="1"/>
          </p:cNvSpPr>
          <p:nvPr>
            <p:ph sz="quarter" idx="1"/>
          </p:nvPr>
        </p:nvSpPr>
        <p:spPr>
          <a:xfrm>
            <a:off x="301625" y="1527175"/>
            <a:ext cx="8504238" cy="4572000"/>
          </a:xfrm>
        </p:spPr>
        <p:txBody>
          <a:bodyPr/>
          <a:lstStyle/>
          <a:p>
            <a:pPr eaLnBrk="1" hangingPunct="1"/>
            <a:r>
              <a:rPr lang="zh-TW" altLang="en-US" sz="2800" smtClean="0">
                <a:latin typeface="新細明體" pitchFamily="18" charset="-120"/>
                <a:cs typeface="Times New Roman" pitchFamily="18" charset="0"/>
              </a:rPr>
              <a:t>閱讀時的任務～</a:t>
            </a:r>
            <a:endParaRPr lang="en-US" altLang="zh-TW" sz="2800" smtClean="0">
              <a:latin typeface="新細明體" pitchFamily="18" charset="-120"/>
              <a:cs typeface="Times New Roman" pitchFamily="18" charset="0"/>
            </a:endParaRPr>
          </a:p>
          <a:p>
            <a:pPr eaLnBrk="1" hangingPunct="1"/>
            <a:r>
              <a:rPr lang="zh-TW" altLang="en-US" sz="2800" smtClean="0">
                <a:latin typeface="新細明體" pitchFamily="18" charset="-120"/>
                <a:cs typeface="Times New Roman" pitchFamily="18" charset="0"/>
              </a:rPr>
              <a:t>運用後設認知（</a:t>
            </a:r>
            <a:r>
              <a:rPr lang="en-US" altLang="zh-TW" sz="2800" smtClean="0">
                <a:latin typeface="新細明體" pitchFamily="18" charset="-120"/>
                <a:cs typeface="Times New Roman" pitchFamily="18" charset="0"/>
              </a:rPr>
              <a:t>meta-cognition</a:t>
            </a:r>
            <a:r>
              <a:rPr lang="zh-TW" altLang="en-US" sz="2800" smtClean="0">
                <a:latin typeface="新細明體" pitchFamily="18" charset="-120"/>
                <a:cs typeface="Times New Roman" pitchFamily="18" charset="0"/>
              </a:rPr>
              <a:t>）覺察閱讀時的大腦如何處理訊息？</a:t>
            </a:r>
            <a:endParaRPr lang="en-US" altLang="zh-TW" sz="2800" smtClean="0">
              <a:latin typeface="新細明體" pitchFamily="18" charset="-120"/>
              <a:cs typeface="Times New Roman" pitchFamily="18" charset="0"/>
            </a:endParaRPr>
          </a:p>
          <a:p>
            <a:pPr eaLnBrk="1" hangingPunct="1"/>
            <a:endParaRPr lang="en-US" altLang="zh-TW" sz="2800" smtClean="0">
              <a:latin typeface="新細明體" pitchFamily="18" charset="-120"/>
              <a:cs typeface="Times New Roman" pitchFamily="18" charset="0"/>
            </a:endParaRPr>
          </a:p>
          <a:p>
            <a:pPr eaLnBrk="1" hangingPunct="1"/>
            <a:r>
              <a:rPr lang="zh-TW" altLang="en-US" sz="2800" smtClean="0">
                <a:latin typeface="新細明體" pitchFamily="18" charset="-120"/>
                <a:cs typeface="Times New Roman" pitchFamily="18" charset="0"/>
              </a:rPr>
              <a:t>閱讀後的任務～</a:t>
            </a:r>
            <a:endParaRPr lang="en-US" altLang="zh-TW" sz="2800" smtClean="0">
              <a:latin typeface="新細明體" pitchFamily="18" charset="-120"/>
              <a:cs typeface="Times New Roman" pitchFamily="18" charset="0"/>
            </a:endParaRPr>
          </a:p>
          <a:p>
            <a:pPr eaLnBrk="1" hangingPunct="1"/>
            <a:r>
              <a:rPr lang="zh-TW" altLang="en-US" sz="2800" smtClean="0">
                <a:latin typeface="新細明體" pitchFamily="18" charset="-120"/>
                <a:cs typeface="Times New Roman" pitchFamily="18" charset="0"/>
              </a:rPr>
              <a:t>重述、摘要、找主旨</a:t>
            </a:r>
            <a:endParaRPr lang="en-US" altLang="zh-TW" sz="2800" smtClean="0">
              <a:latin typeface="新細明體" pitchFamily="18" charset="-120"/>
              <a:cs typeface="Times New Roman" pitchFamily="18" charset="0"/>
            </a:endParaRPr>
          </a:p>
          <a:p>
            <a:pPr eaLnBrk="1" hangingPunct="1"/>
            <a:r>
              <a:rPr lang="zh-TW" altLang="en-US" sz="2800" smtClean="0">
                <a:latin typeface="新細明體" pitchFamily="18" charset="-120"/>
                <a:cs typeface="Times New Roman" pitchFamily="18" charset="0"/>
              </a:rPr>
              <a:t>思索文本與生活的關聯</a:t>
            </a:r>
            <a:endParaRPr lang="en-US" altLang="zh-TW" sz="2800" smtClean="0">
              <a:latin typeface="新細明體" pitchFamily="18" charset="-120"/>
              <a:cs typeface="Times New Roman" pitchFamily="18" charset="0"/>
            </a:endParaRPr>
          </a:p>
          <a:p>
            <a:pPr eaLnBrk="1" hangingPunct="1"/>
            <a:r>
              <a:rPr lang="zh-TW" altLang="en-US" sz="2800" smtClean="0">
                <a:latin typeface="新細明體" pitchFamily="18" charset="-120"/>
                <a:cs typeface="Times New Roman" pitchFamily="18" charset="0"/>
              </a:rPr>
              <a:t>評論文本的創作特色</a:t>
            </a:r>
            <a:endParaRPr lang="en-US" altLang="zh-TW" sz="2800" smtClean="0">
              <a:latin typeface="新細明體" pitchFamily="18" charset="-120"/>
              <a:cs typeface="Times New Roman" pitchFamily="18" charset="0"/>
            </a:endParaRPr>
          </a:p>
        </p:txBody>
      </p:sp>
      <p:sp>
        <p:nvSpPr>
          <p:cNvPr id="16388" name="標題 1"/>
          <p:cNvSpPr txBox="1">
            <a:spLocks/>
          </p:cNvSpPr>
          <p:nvPr/>
        </p:nvSpPr>
        <p:spPr bwMode="auto">
          <a:xfrm>
            <a:off x="500063" y="428625"/>
            <a:ext cx="8229600" cy="852488"/>
          </a:xfrm>
          <a:prstGeom prst="rect">
            <a:avLst/>
          </a:prstGeom>
          <a:noFill/>
          <a:ln w="9525">
            <a:noFill/>
            <a:miter lim="800000"/>
            <a:headEnd/>
            <a:tailEnd/>
          </a:ln>
        </p:spPr>
        <p:txBody>
          <a:bodyPr anchor="ctr"/>
          <a:lstStyle/>
          <a:p>
            <a:pPr eaLnBrk="0" hangingPunct="0"/>
            <a:endParaRPr kumimoji="0" lang="zh-TW" altLang="en-US" sz="4000" b="0">
              <a:solidFill>
                <a:schemeClr val="tx2"/>
              </a:solidFill>
              <a:latin typeface="Times New Roman" pitchFamily="18" charset="0"/>
              <a:ea typeface="標楷體" pitchFamily="65" charset="-12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內容版面配置區 2"/>
          <p:cNvSpPr>
            <a:spLocks noGrp="1"/>
          </p:cNvSpPr>
          <p:nvPr>
            <p:ph sz="quarter" idx="4294967295"/>
          </p:nvPr>
        </p:nvSpPr>
        <p:spPr>
          <a:xfrm>
            <a:off x="0" y="1527175"/>
            <a:ext cx="8504238" cy="4572000"/>
          </a:xfrm>
        </p:spPr>
        <p:txBody>
          <a:bodyPr/>
          <a:lstStyle/>
          <a:p>
            <a:pPr>
              <a:buFont typeface="Wingdings 2" pitchFamily="18" charset="2"/>
              <a:buNone/>
            </a:pPr>
            <a:r>
              <a:rPr lang="zh-TW" altLang="en-US" smtClean="0"/>
              <a:t>　　　</a:t>
            </a:r>
          </a:p>
        </p:txBody>
      </p:sp>
      <p:pic>
        <p:nvPicPr>
          <p:cNvPr id="19459" name="圖片 1" descr="邀請.jpg"/>
          <p:cNvPicPr>
            <a:picLocks noChangeAspect="1"/>
          </p:cNvPicPr>
          <p:nvPr/>
        </p:nvPicPr>
        <p:blipFill>
          <a:blip r:embed="rId3" cstate="print"/>
          <a:srcRect/>
          <a:stretch>
            <a:fillRect/>
          </a:stretch>
        </p:blipFill>
        <p:spPr bwMode="auto">
          <a:xfrm>
            <a:off x="0" y="1143000"/>
            <a:ext cx="9144000" cy="4159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倒讀詩1"/>
          <p:cNvPicPr>
            <a:picLocks noChangeAspect="1" noChangeArrowheads="1"/>
          </p:cNvPicPr>
          <p:nvPr/>
        </p:nvPicPr>
        <p:blipFill>
          <a:blip r:embed="rId3" cstate="print"/>
          <a:srcRect/>
          <a:stretch>
            <a:fillRect/>
          </a:stretch>
        </p:blipFill>
        <p:spPr bwMode="auto">
          <a:xfrm>
            <a:off x="323850" y="333375"/>
            <a:ext cx="2411413" cy="1673225"/>
          </a:xfrm>
          <a:prstGeom prst="rect">
            <a:avLst/>
          </a:prstGeom>
          <a:noFill/>
          <a:ln w="9525">
            <a:noFill/>
            <a:miter lim="800000"/>
            <a:headEnd/>
            <a:tailEnd/>
          </a:ln>
        </p:spPr>
      </p:pic>
      <p:pic>
        <p:nvPicPr>
          <p:cNvPr id="15365" name="Picture 5" descr="倒讀詩2"/>
          <p:cNvPicPr>
            <a:picLocks noChangeAspect="1" noChangeArrowheads="1"/>
          </p:cNvPicPr>
          <p:nvPr/>
        </p:nvPicPr>
        <p:blipFill>
          <a:blip r:embed="rId4" cstate="print"/>
          <a:srcRect/>
          <a:stretch>
            <a:fillRect/>
          </a:stretch>
        </p:blipFill>
        <p:spPr bwMode="auto">
          <a:xfrm>
            <a:off x="1619250" y="2565400"/>
            <a:ext cx="7170738" cy="36306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15364"/>
                                        </p:tgtEl>
                                        <p:attrNameLst>
                                          <p:attrName>style.visibility</p:attrName>
                                        </p:attrNameLst>
                                      </p:cBhvr>
                                      <p:to>
                                        <p:strVal val="visible"/>
                                      </p:to>
                                    </p:set>
                                    <p:anim calcmode="lin" valueType="num">
                                      <p:cBhvr additive="base">
                                        <p:cTn id="7" dur="3000" fill="hold"/>
                                        <p:tgtEl>
                                          <p:spTgt spid="15364"/>
                                        </p:tgtEl>
                                        <p:attrNameLst>
                                          <p:attrName>ppt_x</p:attrName>
                                        </p:attrNameLst>
                                      </p:cBhvr>
                                      <p:tavLst>
                                        <p:tav tm="0">
                                          <p:val>
                                            <p:strVal val="#ppt_x"/>
                                          </p:val>
                                        </p:tav>
                                        <p:tav tm="100000">
                                          <p:val>
                                            <p:strVal val="#ppt_x"/>
                                          </p:val>
                                        </p:tav>
                                      </p:tavLst>
                                    </p:anim>
                                    <p:anim calcmode="lin" valueType="num">
                                      <p:cBhvr additive="base">
                                        <p:cTn id="8" dur="3000" fill="hold"/>
                                        <p:tgtEl>
                                          <p:spTgt spid="1536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1" fill="hold" nodeType="clickEffect">
                                  <p:stCondLst>
                                    <p:cond delay="0"/>
                                  </p:stCondLst>
                                  <p:childTnLst>
                                    <p:set>
                                      <p:cBhvr>
                                        <p:cTn id="12" dur="1" fill="hold">
                                          <p:stCondLst>
                                            <p:cond delay="0"/>
                                          </p:stCondLst>
                                        </p:cTn>
                                        <p:tgtEl>
                                          <p:spTgt spid="15365"/>
                                        </p:tgtEl>
                                        <p:attrNameLst>
                                          <p:attrName>style.visibility</p:attrName>
                                        </p:attrNameLst>
                                      </p:cBhvr>
                                      <p:to>
                                        <p:strVal val="visible"/>
                                      </p:to>
                                    </p:set>
                                    <p:anim calcmode="lin" valueType="num">
                                      <p:cBhvr additive="base">
                                        <p:cTn id="13" dur="3000" fill="hold"/>
                                        <p:tgtEl>
                                          <p:spTgt spid="15365"/>
                                        </p:tgtEl>
                                        <p:attrNameLst>
                                          <p:attrName>ppt_x</p:attrName>
                                        </p:attrNameLst>
                                      </p:cBhvr>
                                      <p:tavLst>
                                        <p:tav tm="0">
                                          <p:val>
                                            <p:strVal val="#ppt_x"/>
                                          </p:val>
                                        </p:tav>
                                        <p:tav tm="100000">
                                          <p:val>
                                            <p:strVal val="#ppt_x"/>
                                          </p:val>
                                        </p:tav>
                                      </p:tavLst>
                                    </p:anim>
                                    <p:anim calcmode="lin" valueType="num">
                                      <p:cBhvr additive="base">
                                        <p:cTn id="14" dur="3000" fill="hold"/>
                                        <p:tgtEl>
                                          <p:spTgt spid="1536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內容版面配置區 2"/>
          <p:cNvSpPr>
            <a:spLocks noGrp="1"/>
          </p:cNvSpPr>
          <p:nvPr>
            <p:ph sz="quarter" idx="4294967295"/>
          </p:nvPr>
        </p:nvSpPr>
        <p:spPr>
          <a:xfrm>
            <a:off x="0" y="1527175"/>
            <a:ext cx="8504238" cy="4572000"/>
          </a:xfrm>
        </p:spPr>
        <p:txBody>
          <a:bodyPr/>
          <a:lstStyle/>
          <a:p>
            <a:pPr>
              <a:buFont typeface="Wingdings 2" pitchFamily="18" charset="2"/>
              <a:buNone/>
            </a:pPr>
            <a:r>
              <a:rPr lang="zh-TW" altLang="en-US" smtClean="0"/>
              <a:t>　　　</a:t>
            </a:r>
          </a:p>
        </p:txBody>
      </p:sp>
      <p:pic>
        <p:nvPicPr>
          <p:cNvPr id="17411" name="Picture 4" descr="25880"/>
          <p:cNvPicPr>
            <a:picLocks noChangeAspect="1" noChangeArrowheads="1"/>
          </p:cNvPicPr>
          <p:nvPr/>
        </p:nvPicPr>
        <p:blipFill>
          <a:blip r:embed="rId3" cstate="print"/>
          <a:srcRect/>
          <a:stretch>
            <a:fillRect/>
          </a:stretch>
        </p:blipFill>
        <p:spPr bwMode="auto">
          <a:xfrm>
            <a:off x="2339975" y="288925"/>
            <a:ext cx="4392613" cy="5948363"/>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endParaRPr lang="zh-TW" altLang="en-US"/>
          </a:p>
        </p:txBody>
      </p:sp>
      <p:sp>
        <p:nvSpPr>
          <p:cNvPr id="18435" name="內容版面配置區 2"/>
          <p:cNvSpPr>
            <a:spLocks noGrp="1"/>
          </p:cNvSpPr>
          <p:nvPr>
            <p:ph sz="quarter" idx="1"/>
          </p:nvPr>
        </p:nvSpPr>
        <p:spPr>
          <a:xfrm>
            <a:off x="301625" y="1527175"/>
            <a:ext cx="8504238" cy="4572000"/>
          </a:xfrm>
        </p:spPr>
        <p:txBody>
          <a:bodyPr/>
          <a:lstStyle/>
          <a:p>
            <a:pPr algn="ctr"/>
            <a:r>
              <a:rPr lang="en-US" altLang="zh-TW" b="1" smtClean="0"/>
              <a:t>【</a:t>
            </a:r>
            <a:r>
              <a:rPr lang="zh-TW" altLang="en-US" b="1" smtClean="0"/>
              <a:t>語言讀寫．教與學</a:t>
            </a:r>
            <a:r>
              <a:rPr lang="en-US" altLang="zh-TW" b="1" smtClean="0"/>
              <a:t>】</a:t>
            </a:r>
            <a:r>
              <a:rPr lang="zh-TW" altLang="en-US" b="1" smtClean="0"/>
              <a:t>電子報</a:t>
            </a:r>
            <a:endParaRPr lang="en-US" altLang="zh-TW" b="1" smtClean="0"/>
          </a:p>
          <a:p>
            <a:endParaRPr lang="en-US" altLang="zh-TW" b="1" smtClean="0"/>
          </a:p>
          <a:p>
            <a:pPr algn="ctr"/>
            <a:r>
              <a:rPr lang="en-US" altLang="zh-TW" smtClean="0"/>
              <a:t>【</a:t>
            </a:r>
            <a:r>
              <a:rPr lang="zh-TW" altLang="en-US" smtClean="0"/>
              <a:t>相關概念的介紹</a:t>
            </a:r>
            <a:r>
              <a:rPr lang="en-US" altLang="zh-TW" smtClean="0"/>
              <a:t>】</a:t>
            </a:r>
          </a:p>
          <a:p>
            <a:r>
              <a:rPr lang="zh-TW" altLang="en-US" b="1" smtClean="0"/>
              <a:t>閱讀的定義</a:t>
            </a:r>
            <a:endParaRPr lang="en-US" altLang="zh-TW" b="1" smtClean="0"/>
          </a:p>
          <a:p>
            <a:r>
              <a:rPr lang="en-US" altLang="zh-TW" smtClean="0">
                <a:hlinkClick r:id="rId3"/>
              </a:rPr>
              <a:t>http://blog.roodo.com/readnews/archives/13298281.html</a:t>
            </a:r>
            <a:endParaRPr lang="en-US" altLang="zh-TW" smtClean="0"/>
          </a:p>
          <a:p>
            <a:r>
              <a:rPr lang="zh-TW" altLang="en-US" b="1" smtClean="0"/>
              <a:t>閱讀，可不是一件容易的事～</a:t>
            </a:r>
          </a:p>
          <a:p>
            <a:r>
              <a:rPr lang="en-US" altLang="zh-TW" smtClean="0">
                <a:hlinkClick r:id="rId4"/>
              </a:rPr>
              <a:t>http://blog.roodo.com/readnews/archives/13344103.html</a:t>
            </a:r>
            <a:endParaRPr lang="en-US" altLang="zh-TW" smtClean="0"/>
          </a:p>
          <a:p>
            <a:endParaRPr lang="en-US" altLang="zh-TW" smtClean="0"/>
          </a:p>
          <a:p>
            <a:endParaRPr lang="zh-TW" altLang="en-US"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標題 1"/>
          <p:cNvSpPr>
            <a:spLocks noGrp="1"/>
          </p:cNvSpPr>
          <p:nvPr>
            <p:ph type="title"/>
          </p:nvPr>
        </p:nvSpPr>
        <p:spPr/>
        <p:txBody>
          <a:bodyPr/>
          <a:lstStyle/>
          <a:p>
            <a:pPr algn="just" eaLnBrk="1" hangingPunct="1"/>
            <a:r>
              <a:rPr lang="zh-TW" altLang="en-US" sz="2800" b="1" smtClean="0">
                <a:solidFill>
                  <a:srgbClr val="7B9899"/>
                </a:solidFill>
              </a:rPr>
              <a:t>理解是追求意義的過程</a:t>
            </a:r>
          </a:p>
        </p:txBody>
      </p:sp>
      <p:graphicFrame>
        <p:nvGraphicFramePr>
          <p:cNvPr id="5" name="內容版面配置區 4"/>
          <p:cNvGraphicFramePr>
            <a:graphicFrameLocks noGrp="1"/>
          </p:cNvGraphicFramePr>
          <p:nvPr>
            <p:ph sz="quarter" idx="1"/>
          </p:nvPr>
        </p:nvGraphicFramePr>
        <p:xfrm>
          <a:off x="357188" y="1463675"/>
          <a:ext cx="8504238" cy="5394960"/>
        </p:xfrm>
        <a:graphic>
          <a:graphicData uri="http://schemas.openxmlformats.org/drawingml/2006/table">
            <a:tbl>
              <a:tblPr firstRow="1" bandRow="1">
                <a:tableStyleId>{5C22544A-7EE6-4342-B048-85BDC9FD1C3A}</a:tableStyleId>
              </a:tblPr>
              <a:tblGrid>
                <a:gridCol w="8504238"/>
              </a:tblGrid>
              <a:tr h="349263">
                <a:tc>
                  <a:txBody>
                    <a:bodyPr/>
                    <a:lstStyle/>
                    <a:p>
                      <a:pPr algn="ctr"/>
                      <a:r>
                        <a:rPr lang="zh-TW" altLang="en-US" sz="2400" dirty="0" smtClean="0"/>
                        <a:t>閱讀歷程</a:t>
                      </a:r>
                      <a:endParaRPr lang="zh-TW" altLang="en-US" sz="2400" dirty="0"/>
                    </a:p>
                  </a:txBody>
                  <a:tcPr/>
                </a:tc>
              </a:tr>
              <a:tr h="370840">
                <a:tc>
                  <a:txBody>
                    <a:bodyPr/>
                    <a:lstStyle/>
                    <a:p>
                      <a:pPr marL="0" marR="0" lvl="1" indent="0" algn="l" defTabSz="914400" rtl="0" eaLnBrk="1" fontAlgn="auto" latinLnBrk="0" hangingPunct="1">
                        <a:lnSpc>
                          <a:spcPct val="150000"/>
                        </a:lnSpc>
                        <a:spcBef>
                          <a:spcPts val="0"/>
                        </a:spcBef>
                        <a:spcAft>
                          <a:spcPts val="0"/>
                        </a:spcAft>
                        <a:buClrTx/>
                        <a:buSzTx/>
                        <a:buFontTx/>
                        <a:buNone/>
                        <a:tabLst/>
                        <a:defRPr/>
                      </a:pPr>
                      <a:r>
                        <a:rPr lang="en-US" altLang="zh-TW" sz="2400" dirty="0" smtClean="0">
                          <a:solidFill>
                            <a:schemeClr val="tx2">
                              <a:lumMod val="75000"/>
                            </a:schemeClr>
                          </a:solidFill>
                        </a:rPr>
                        <a:t>→</a:t>
                      </a:r>
                      <a:r>
                        <a:rPr lang="zh-TW" altLang="en-US" sz="2400" dirty="0" smtClean="0">
                          <a:solidFill>
                            <a:schemeClr val="tx2">
                              <a:lumMod val="75000"/>
                            </a:schemeClr>
                          </a:solidFill>
                        </a:rPr>
                        <a:t>瞭解文章的內隱的或是外顯的目的</a:t>
                      </a:r>
                    </a:p>
                  </a:txBody>
                  <a:tcPr/>
                </a:tc>
              </a:tr>
              <a:tr h="370840">
                <a:tc>
                  <a:txBody>
                    <a:bodyPr/>
                    <a:lstStyle/>
                    <a:p>
                      <a:pPr marL="0" marR="0" lvl="1" indent="0" algn="l" defTabSz="914400" rtl="0" eaLnBrk="1" fontAlgn="auto" latinLnBrk="0" hangingPunct="1">
                        <a:lnSpc>
                          <a:spcPct val="150000"/>
                        </a:lnSpc>
                        <a:spcBef>
                          <a:spcPts val="0"/>
                        </a:spcBef>
                        <a:spcAft>
                          <a:spcPts val="0"/>
                        </a:spcAft>
                        <a:buClrTx/>
                        <a:buSzTx/>
                        <a:buFontTx/>
                        <a:buNone/>
                        <a:tabLst/>
                        <a:defRPr/>
                      </a:pPr>
                      <a:r>
                        <a:rPr lang="en-US" altLang="zh-TW" sz="2400" dirty="0" smtClean="0">
                          <a:solidFill>
                            <a:schemeClr val="tx2">
                              <a:lumMod val="75000"/>
                            </a:schemeClr>
                          </a:solidFill>
                        </a:rPr>
                        <a:t>→</a:t>
                      </a:r>
                      <a:r>
                        <a:rPr lang="zh-TW" altLang="en-US" sz="2400" dirty="0" smtClean="0">
                          <a:solidFill>
                            <a:schemeClr val="tx2">
                              <a:lumMod val="75000"/>
                            </a:schemeClr>
                          </a:solidFill>
                        </a:rPr>
                        <a:t>激發相關的背景經驗</a:t>
                      </a:r>
                    </a:p>
                  </a:txBody>
                  <a:tcPr/>
                </a:tc>
              </a:tr>
              <a:tr h="370840">
                <a:tc>
                  <a:txBody>
                    <a:bodyPr/>
                    <a:lstStyle/>
                    <a:p>
                      <a:pPr marL="0" marR="0" lvl="1" indent="0" algn="l" defTabSz="914400" rtl="0" eaLnBrk="1" fontAlgn="auto" latinLnBrk="0" hangingPunct="1">
                        <a:lnSpc>
                          <a:spcPct val="150000"/>
                        </a:lnSpc>
                        <a:spcBef>
                          <a:spcPts val="0"/>
                        </a:spcBef>
                        <a:spcAft>
                          <a:spcPts val="0"/>
                        </a:spcAft>
                        <a:buClrTx/>
                        <a:buSzTx/>
                        <a:buFontTx/>
                        <a:buNone/>
                        <a:tabLst/>
                        <a:defRPr/>
                      </a:pPr>
                      <a:r>
                        <a:rPr lang="en-US" altLang="zh-TW" sz="2400" dirty="0" smtClean="0">
                          <a:solidFill>
                            <a:schemeClr val="tx2">
                              <a:lumMod val="75000"/>
                            </a:schemeClr>
                          </a:solidFill>
                        </a:rPr>
                        <a:t>→</a:t>
                      </a:r>
                      <a:r>
                        <a:rPr lang="zh-TW" altLang="en-US" sz="2400" dirty="0" smtClean="0">
                          <a:solidFill>
                            <a:schemeClr val="tx2">
                              <a:lumMod val="75000"/>
                            </a:schemeClr>
                          </a:solidFill>
                        </a:rPr>
                        <a:t>將注意力或認知資源聚焦在主要內容上，而忽略其他不重要</a:t>
                      </a:r>
                      <a:endParaRPr lang="en-US" altLang="zh-TW" sz="2400" dirty="0" smtClean="0">
                        <a:solidFill>
                          <a:schemeClr val="tx2">
                            <a:lumMod val="75000"/>
                          </a:schemeClr>
                        </a:solidFill>
                      </a:endParaRPr>
                    </a:p>
                    <a:p>
                      <a:pPr marL="0" marR="0" lvl="1" indent="0" algn="l" defTabSz="914400" rtl="0" eaLnBrk="1" fontAlgn="auto" latinLnBrk="0" hangingPunct="1">
                        <a:lnSpc>
                          <a:spcPct val="150000"/>
                        </a:lnSpc>
                        <a:spcBef>
                          <a:spcPts val="0"/>
                        </a:spcBef>
                        <a:spcAft>
                          <a:spcPts val="0"/>
                        </a:spcAft>
                        <a:buClrTx/>
                        <a:buSzTx/>
                        <a:buFontTx/>
                        <a:buNone/>
                        <a:tabLst/>
                        <a:defRPr/>
                      </a:pPr>
                      <a:r>
                        <a:rPr lang="zh-TW" altLang="en-US" sz="2400" dirty="0" smtClean="0">
                          <a:solidFill>
                            <a:schemeClr val="tx2">
                              <a:lumMod val="75000"/>
                            </a:schemeClr>
                          </a:solidFill>
                        </a:rPr>
                        <a:t>　的訊息</a:t>
                      </a:r>
                    </a:p>
                  </a:txBody>
                  <a:tcPr/>
                </a:tc>
              </a:tr>
              <a:tr h="370840">
                <a:tc>
                  <a:txBody>
                    <a:bodyPr/>
                    <a:lstStyle/>
                    <a:p>
                      <a:pPr marL="0" marR="0" lvl="1" indent="0" algn="l" defTabSz="914400" rtl="0" eaLnBrk="1" fontAlgn="auto" latinLnBrk="0" hangingPunct="1">
                        <a:lnSpc>
                          <a:spcPct val="150000"/>
                        </a:lnSpc>
                        <a:spcBef>
                          <a:spcPts val="0"/>
                        </a:spcBef>
                        <a:spcAft>
                          <a:spcPts val="0"/>
                        </a:spcAft>
                        <a:buClrTx/>
                        <a:buSzTx/>
                        <a:buFontTx/>
                        <a:buNone/>
                        <a:tabLst/>
                        <a:defRPr/>
                      </a:pPr>
                      <a:r>
                        <a:rPr lang="en-US" altLang="zh-TW" sz="2400" dirty="0" smtClean="0">
                          <a:solidFill>
                            <a:schemeClr val="tx2">
                              <a:lumMod val="75000"/>
                            </a:schemeClr>
                          </a:solidFill>
                        </a:rPr>
                        <a:t>→</a:t>
                      </a:r>
                      <a:r>
                        <a:rPr lang="zh-TW" altLang="en-US" sz="2400" dirty="0" smtClean="0">
                          <a:solidFill>
                            <a:schemeClr val="tx2">
                              <a:lumMod val="75000"/>
                            </a:schemeClr>
                          </a:solidFill>
                        </a:rPr>
                        <a:t>以內在的一致性或是與先前知識的協調性評估文章的內容</a:t>
                      </a:r>
                    </a:p>
                  </a:txBody>
                  <a:tcPr/>
                </a:tc>
              </a:tr>
              <a:tr h="370840">
                <a:tc>
                  <a:txBody>
                    <a:bodyPr/>
                    <a:lstStyle/>
                    <a:p>
                      <a:pPr marL="0" marR="0" lvl="1" indent="0" algn="l" defTabSz="914400" rtl="0" eaLnBrk="1" fontAlgn="auto" latinLnBrk="0" hangingPunct="1">
                        <a:lnSpc>
                          <a:spcPct val="150000"/>
                        </a:lnSpc>
                        <a:spcBef>
                          <a:spcPts val="0"/>
                        </a:spcBef>
                        <a:spcAft>
                          <a:spcPts val="0"/>
                        </a:spcAft>
                        <a:buClrTx/>
                        <a:buSzTx/>
                        <a:buFontTx/>
                        <a:buNone/>
                        <a:tabLst/>
                        <a:defRPr/>
                      </a:pPr>
                      <a:r>
                        <a:rPr lang="en-US" altLang="zh-TW" sz="2400" dirty="0" smtClean="0">
                          <a:solidFill>
                            <a:schemeClr val="tx2">
                              <a:lumMod val="75000"/>
                            </a:schemeClr>
                          </a:solidFill>
                        </a:rPr>
                        <a:t>→</a:t>
                      </a:r>
                      <a:r>
                        <a:rPr lang="zh-TW" altLang="en-US" sz="2400" dirty="0" smtClean="0">
                          <a:solidFill>
                            <a:schemeClr val="tx2">
                              <a:lumMod val="75000"/>
                            </a:schemeClr>
                          </a:solidFill>
                        </a:rPr>
                        <a:t>監控持續進行的活動，以檢核理解的層次；而且這樣的歷程</a:t>
                      </a:r>
                      <a:endParaRPr lang="en-US" altLang="zh-TW" sz="2400" dirty="0" smtClean="0">
                        <a:solidFill>
                          <a:schemeClr val="tx2">
                            <a:lumMod val="75000"/>
                          </a:schemeClr>
                        </a:solidFill>
                      </a:endParaRPr>
                    </a:p>
                    <a:p>
                      <a:pPr marL="0" marR="0" lvl="1" indent="0" algn="l" defTabSz="914400" rtl="0" eaLnBrk="1" fontAlgn="auto" latinLnBrk="0" hangingPunct="1">
                        <a:lnSpc>
                          <a:spcPct val="150000"/>
                        </a:lnSpc>
                        <a:spcBef>
                          <a:spcPts val="0"/>
                        </a:spcBef>
                        <a:spcAft>
                          <a:spcPts val="0"/>
                        </a:spcAft>
                        <a:buClrTx/>
                        <a:buSzTx/>
                        <a:buFontTx/>
                        <a:buNone/>
                        <a:tabLst/>
                        <a:defRPr/>
                      </a:pPr>
                      <a:r>
                        <a:rPr lang="zh-TW" altLang="en-US" sz="2400" dirty="0" smtClean="0">
                          <a:solidFill>
                            <a:schemeClr val="tx2">
                              <a:lumMod val="75000"/>
                            </a:schemeClr>
                          </a:solidFill>
                        </a:rPr>
                        <a:t>　不但是循環的且是自發的</a:t>
                      </a:r>
                    </a:p>
                  </a:txBody>
                  <a:tcPr/>
                </a:tc>
              </a:tr>
              <a:tr h="370840">
                <a:tc>
                  <a:txBody>
                    <a:bodyPr/>
                    <a:lstStyle/>
                    <a:p>
                      <a:pPr marL="0" marR="0" lvl="1" indent="0" algn="l" defTabSz="914400" rtl="0" eaLnBrk="1" fontAlgn="auto" latinLnBrk="0" hangingPunct="1">
                        <a:lnSpc>
                          <a:spcPct val="150000"/>
                        </a:lnSpc>
                        <a:spcBef>
                          <a:spcPts val="0"/>
                        </a:spcBef>
                        <a:spcAft>
                          <a:spcPts val="0"/>
                        </a:spcAft>
                        <a:buClrTx/>
                        <a:buSzTx/>
                        <a:buFontTx/>
                        <a:buNone/>
                        <a:tabLst/>
                        <a:defRPr/>
                      </a:pPr>
                      <a:r>
                        <a:rPr lang="en-US" altLang="zh-TW" sz="2400" dirty="0" smtClean="0">
                          <a:solidFill>
                            <a:schemeClr val="tx2">
                              <a:lumMod val="75000"/>
                            </a:schemeClr>
                          </a:solidFill>
                        </a:rPr>
                        <a:t>→</a:t>
                      </a:r>
                      <a:r>
                        <a:rPr lang="zh-TW" altLang="en-US" sz="2400" dirty="0" smtClean="0">
                          <a:solidFill>
                            <a:schemeClr val="tx2">
                              <a:lumMod val="75000"/>
                            </a:schemeClr>
                          </a:solidFill>
                        </a:rPr>
                        <a:t>提出多重假設，或檢核多重假設，包括詮釋、預測和下結論</a:t>
                      </a:r>
                    </a:p>
                  </a:txBody>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p:cNvSpPr txBox="1">
            <a:spLocks/>
          </p:cNvSpPr>
          <p:nvPr/>
        </p:nvSpPr>
        <p:spPr>
          <a:xfrm>
            <a:off x="285750" y="428625"/>
            <a:ext cx="8534400" cy="758825"/>
          </a:xfrm>
          <a:prstGeom prst="rect">
            <a:avLst/>
          </a:prstGeom>
        </p:spPr>
        <p:txBody>
          <a:bodyPr anchor="b">
            <a:normAutofit/>
          </a:bodyPr>
          <a:lstStyle/>
          <a:p>
            <a:pPr algn="just" fontAlgn="auto">
              <a:spcAft>
                <a:spcPts val="0"/>
              </a:spcAft>
              <a:defRPr/>
            </a:pPr>
            <a:endParaRPr kumimoji="0" lang="zh-TW" altLang="en-US" sz="3300" dirty="0">
              <a:solidFill>
                <a:schemeClr val="accent3">
                  <a:shade val="75000"/>
                </a:schemeClr>
              </a:solidFill>
              <a:latin typeface="+mj-lt"/>
              <a:ea typeface="+mj-ea"/>
              <a:cs typeface="+mj-cs"/>
            </a:endParaRPr>
          </a:p>
        </p:txBody>
      </p:sp>
      <p:sp>
        <p:nvSpPr>
          <p:cNvPr id="7" name="內容版面配置區 2"/>
          <p:cNvSpPr txBox="1">
            <a:spLocks/>
          </p:cNvSpPr>
          <p:nvPr/>
        </p:nvSpPr>
        <p:spPr>
          <a:xfrm>
            <a:off x="454025" y="1679575"/>
            <a:ext cx="8504238" cy="4572000"/>
          </a:xfrm>
          <a:prstGeom prst="rect">
            <a:avLst/>
          </a:prstGeom>
        </p:spPr>
        <p:txBody>
          <a:bodyPr>
            <a:normAutofit/>
          </a:bodyPr>
          <a:lstStyle/>
          <a:p>
            <a:pPr>
              <a:defRPr/>
            </a:pPr>
            <a:r>
              <a:rPr lang="zh-TW" altLang="zh-TW" sz="2800" dirty="0">
                <a:solidFill>
                  <a:schemeClr val="tx2">
                    <a:lumMod val="75000"/>
                  </a:schemeClr>
                </a:solidFill>
              </a:rPr>
              <a:t>題目：況且</a:t>
            </a:r>
            <a:endParaRPr lang="en-US" altLang="zh-TW" sz="2800" dirty="0">
              <a:solidFill>
                <a:schemeClr val="tx2">
                  <a:lumMod val="75000"/>
                </a:schemeClr>
              </a:solidFill>
            </a:endParaRPr>
          </a:p>
          <a:p>
            <a:pPr>
              <a:defRPr/>
            </a:pPr>
            <a:r>
              <a:rPr lang="zh-TW" altLang="zh-TW" sz="2800" b="0" dirty="0">
                <a:solidFill>
                  <a:schemeClr val="tx2">
                    <a:lumMod val="75000"/>
                  </a:schemeClr>
                </a:solidFill>
              </a:rPr>
              <a:t>一列火車經過，況且況且況且況且況且況</a:t>
            </a:r>
            <a:r>
              <a:rPr lang="en-US" altLang="zh-TW" sz="2800" b="0" dirty="0">
                <a:solidFill>
                  <a:schemeClr val="tx2">
                    <a:lumMod val="75000"/>
                  </a:schemeClr>
                </a:solidFill>
              </a:rPr>
              <a:t>……</a:t>
            </a:r>
            <a:endParaRPr lang="zh-TW" altLang="zh-TW" sz="2800" b="0" dirty="0">
              <a:solidFill>
                <a:schemeClr val="tx2">
                  <a:lumMod val="75000"/>
                </a:schemeClr>
              </a:solidFill>
            </a:endParaRPr>
          </a:p>
          <a:p>
            <a:pPr>
              <a:defRPr/>
            </a:pPr>
            <a:endParaRPr lang="en-US" altLang="zh-TW" sz="2800" b="0" dirty="0">
              <a:solidFill>
                <a:schemeClr val="tx2">
                  <a:lumMod val="75000"/>
                </a:schemeClr>
              </a:solidFill>
            </a:endParaRPr>
          </a:p>
          <a:p>
            <a:pPr>
              <a:defRPr/>
            </a:pPr>
            <a:r>
              <a:rPr lang="zh-TW" altLang="zh-TW" sz="2800" dirty="0">
                <a:solidFill>
                  <a:schemeClr val="tx2">
                    <a:lumMod val="75000"/>
                  </a:schemeClr>
                </a:solidFill>
              </a:rPr>
              <a:t>題目：陸陸續續</a:t>
            </a:r>
            <a:endParaRPr lang="en-US" altLang="zh-TW" sz="2800" dirty="0">
              <a:solidFill>
                <a:schemeClr val="tx2">
                  <a:lumMod val="75000"/>
                </a:schemeClr>
              </a:solidFill>
            </a:endParaRPr>
          </a:p>
          <a:p>
            <a:pPr>
              <a:defRPr/>
            </a:pPr>
            <a:r>
              <a:rPr lang="zh-TW" altLang="zh-TW" sz="2800" b="0" dirty="0">
                <a:solidFill>
                  <a:schemeClr val="tx2">
                    <a:lumMod val="75000"/>
                  </a:schemeClr>
                </a:solidFill>
              </a:rPr>
              <a:t>下班了，爸爸陸陸續續的回家了。 </a:t>
            </a:r>
          </a:p>
          <a:p>
            <a:pPr>
              <a:defRPr/>
            </a:pPr>
            <a:endParaRPr lang="en-US" altLang="zh-TW" sz="2800" b="0" dirty="0">
              <a:solidFill>
                <a:schemeClr val="tx2">
                  <a:lumMod val="75000"/>
                </a:schemeClr>
              </a:solidFill>
            </a:endParaRPr>
          </a:p>
          <a:p>
            <a:pPr>
              <a:defRPr/>
            </a:pPr>
            <a:r>
              <a:rPr lang="zh-TW" altLang="zh-TW" sz="2800" dirty="0">
                <a:solidFill>
                  <a:schemeClr val="tx2">
                    <a:lumMod val="75000"/>
                  </a:schemeClr>
                </a:solidFill>
              </a:rPr>
              <a:t>題目：其中</a:t>
            </a:r>
            <a:endParaRPr lang="en-US" altLang="zh-TW" sz="2800" dirty="0">
              <a:solidFill>
                <a:schemeClr val="tx2">
                  <a:lumMod val="75000"/>
                </a:schemeClr>
              </a:solidFill>
            </a:endParaRPr>
          </a:p>
          <a:p>
            <a:pPr>
              <a:defRPr/>
            </a:pPr>
            <a:r>
              <a:rPr lang="zh-TW" altLang="zh-TW" sz="2800" b="0" dirty="0">
                <a:solidFill>
                  <a:schemeClr val="tx2">
                    <a:lumMod val="75000"/>
                  </a:schemeClr>
                </a:solidFill>
              </a:rPr>
              <a:t>我的其中一只左腳受傷了。</a:t>
            </a:r>
            <a:endParaRPr kumimoji="0" lang="zh-TW" altLang="en-US" sz="2800" b="0" dirty="0">
              <a:solidFill>
                <a:schemeClr val="tx2">
                  <a:lumMod val="75000"/>
                </a:schemeClr>
              </a:solidFill>
              <a:latin typeface="+mn-lt"/>
              <a:ea typeface="+mn-ea"/>
            </a:endParaRPr>
          </a:p>
        </p:txBody>
      </p:sp>
      <p:sp>
        <p:nvSpPr>
          <p:cNvPr id="6" name="標題 3"/>
          <p:cNvSpPr>
            <a:spLocks noGrp="1"/>
          </p:cNvSpPr>
          <p:nvPr>
            <p:ph type="title"/>
          </p:nvPr>
        </p:nvSpPr>
        <p:spPr/>
        <p:txBody>
          <a:bodyPr/>
          <a:lstStyle/>
          <a:p>
            <a:pPr>
              <a:defRPr/>
            </a:pPr>
            <a:r>
              <a:rPr lang="zh-TW" altLang="en-US" dirty="0" smtClean="0"/>
              <a:t>學生能力的現況</a:t>
            </a:r>
            <a:endParaRPr lang="zh-TW"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anim calcmode="lin" valueType="num">
                                      <p:cBhvr additive="base">
                                        <p:cTn id="11"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anim calcmode="lin" valueType="num">
                                      <p:cBhvr additive="base">
                                        <p:cTn id="15"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 calcmode="lin" valueType="num">
                                      <p:cBhvr additive="base">
                                        <p:cTn id="2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 calcmode="lin" valueType="num">
                                      <p:cBhvr additive="base">
                                        <p:cTn id="27"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7">
                                            <p:txEl>
                                              <p:pRg st="7" end="7"/>
                                            </p:txEl>
                                          </p:spTgt>
                                        </p:tgtEl>
                                        <p:attrNameLst>
                                          <p:attrName>style.visibility</p:attrName>
                                        </p:attrNameLst>
                                      </p:cBhvr>
                                      <p:to>
                                        <p:strVal val="visible"/>
                                      </p:to>
                                    </p:set>
                                    <p:anim calcmode="lin" valueType="num">
                                      <p:cBhvr additive="base">
                                        <p:cTn id="33"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內容版面配置區 2"/>
          <p:cNvSpPr>
            <a:spLocks noGrp="1"/>
          </p:cNvSpPr>
          <p:nvPr>
            <p:ph sz="quarter" idx="1"/>
          </p:nvPr>
        </p:nvSpPr>
        <p:spPr>
          <a:xfrm>
            <a:off x="301625" y="1527175"/>
            <a:ext cx="8504238" cy="4572000"/>
          </a:xfrm>
        </p:spPr>
        <p:txBody>
          <a:bodyPr/>
          <a:lstStyle/>
          <a:p>
            <a:pPr eaLnBrk="1" hangingPunct="1"/>
            <a:endParaRPr lang="en-US" altLang="zh-TW" smtClean="0"/>
          </a:p>
          <a:p>
            <a:pPr eaLnBrk="1" hangingPunct="1"/>
            <a:endParaRPr lang="zh-TW" altLang="en-US" smtClean="0"/>
          </a:p>
        </p:txBody>
      </p:sp>
      <p:sp>
        <p:nvSpPr>
          <p:cNvPr id="5" name="標題 1"/>
          <p:cNvSpPr txBox="1">
            <a:spLocks/>
          </p:cNvSpPr>
          <p:nvPr/>
        </p:nvSpPr>
        <p:spPr>
          <a:xfrm>
            <a:off x="285750" y="428625"/>
            <a:ext cx="8534400" cy="758825"/>
          </a:xfrm>
          <a:prstGeom prst="rect">
            <a:avLst/>
          </a:prstGeom>
        </p:spPr>
        <p:txBody>
          <a:bodyPr anchor="b">
            <a:normAutofit/>
          </a:bodyPr>
          <a:lstStyle/>
          <a:p>
            <a:pPr algn="just" fontAlgn="auto">
              <a:spcAft>
                <a:spcPts val="0"/>
              </a:spcAft>
              <a:defRPr/>
            </a:pPr>
            <a:endParaRPr kumimoji="0" lang="zh-TW" altLang="en-US" sz="3300" dirty="0">
              <a:solidFill>
                <a:schemeClr val="accent3">
                  <a:shade val="75000"/>
                </a:schemeClr>
              </a:solidFill>
              <a:latin typeface="+mj-lt"/>
              <a:ea typeface="+mj-ea"/>
              <a:cs typeface="+mj-cs"/>
            </a:endParaRPr>
          </a:p>
        </p:txBody>
      </p:sp>
      <p:sp>
        <p:nvSpPr>
          <p:cNvPr id="7" name="內容版面配置區 2"/>
          <p:cNvSpPr txBox="1">
            <a:spLocks/>
          </p:cNvSpPr>
          <p:nvPr/>
        </p:nvSpPr>
        <p:spPr>
          <a:xfrm>
            <a:off x="454025" y="1679575"/>
            <a:ext cx="8504238" cy="4572000"/>
          </a:xfrm>
          <a:prstGeom prst="rect">
            <a:avLst/>
          </a:prstGeom>
        </p:spPr>
        <p:txBody>
          <a:bodyPr>
            <a:normAutofit/>
          </a:bodyPr>
          <a:lstStyle/>
          <a:p>
            <a:pPr>
              <a:defRPr/>
            </a:pPr>
            <a:r>
              <a:rPr lang="zh-TW" altLang="zh-TW" sz="2800" dirty="0">
                <a:solidFill>
                  <a:schemeClr val="tx2">
                    <a:lumMod val="75000"/>
                  </a:schemeClr>
                </a:solidFill>
              </a:rPr>
              <a:t>題目：</a:t>
            </a:r>
            <a:r>
              <a:rPr lang="zh-TW" altLang="en-US" sz="2800" dirty="0">
                <a:solidFill>
                  <a:schemeClr val="tx2">
                    <a:lumMod val="75000"/>
                  </a:schemeClr>
                </a:solidFill>
              </a:rPr>
              <a:t>美食與我</a:t>
            </a:r>
            <a:endParaRPr lang="en-US" altLang="zh-TW" sz="2800" dirty="0">
              <a:solidFill>
                <a:schemeClr val="tx2">
                  <a:lumMod val="75000"/>
                </a:schemeClr>
              </a:solidFill>
            </a:endParaRPr>
          </a:p>
          <a:p>
            <a:pPr>
              <a:defRPr/>
            </a:pPr>
            <a:endParaRPr lang="en-US" altLang="zh-TW" sz="2800" b="0" dirty="0">
              <a:solidFill>
                <a:schemeClr val="tx2">
                  <a:lumMod val="75000"/>
                </a:schemeClr>
              </a:solidFill>
            </a:endParaRPr>
          </a:p>
          <a:p>
            <a:pPr>
              <a:defRPr/>
            </a:pPr>
            <a:r>
              <a:rPr lang="zh-TW" altLang="zh-TW" sz="2800" b="0" dirty="0">
                <a:solidFill>
                  <a:schemeClr val="tx2">
                    <a:lumMod val="75000"/>
                  </a:schemeClr>
                </a:solidFill>
              </a:rPr>
              <a:t>我最喜歡吃的食物是生魚片，但是生魚片最讓我困擾的地方就是他的魚刺很多。</a:t>
            </a:r>
            <a:endParaRPr lang="en-US" altLang="zh-TW" sz="2800" b="0" dirty="0">
              <a:solidFill>
                <a:schemeClr val="tx2">
                  <a:lumMod val="75000"/>
                </a:schemeClr>
              </a:solidFill>
            </a:endParaRPr>
          </a:p>
          <a:p>
            <a:pPr>
              <a:defRPr/>
            </a:pPr>
            <a:r>
              <a:rPr lang="en-US" altLang="zh-TW" sz="2800" b="0" dirty="0">
                <a:solidFill>
                  <a:schemeClr val="tx2">
                    <a:lumMod val="75000"/>
                  </a:schemeClr>
                </a:solidFill>
              </a:rPr>
              <a:t/>
            </a:r>
            <a:br>
              <a:rPr lang="en-US" altLang="zh-TW" sz="2800" b="0" dirty="0">
                <a:solidFill>
                  <a:schemeClr val="tx2">
                    <a:lumMod val="75000"/>
                  </a:schemeClr>
                </a:solidFill>
              </a:rPr>
            </a:br>
            <a:r>
              <a:rPr lang="zh-TW" altLang="zh-TW" sz="2800" b="0" dirty="0">
                <a:solidFill>
                  <a:schemeClr val="tx2">
                    <a:lumMod val="75000"/>
                  </a:schemeClr>
                </a:solidFill>
              </a:rPr>
              <a:t>我最喜歡吃滷肉飯跟貢丸湯，他們對我來說不只是一種美食，而是</a:t>
            </a:r>
            <a:r>
              <a:rPr lang="en-US" altLang="zh-TW" sz="2800" b="0" dirty="0">
                <a:solidFill>
                  <a:schemeClr val="tx2">
                    <a:lumMod val="75000"/>
                  </a:schemeClr>
                </a:solidFill>
              </a:rPr>
              <a:t>……</a:t>
            </a:r>
            <a:r>
              <a:rPr lang="zh-TW" altLang="zh-TW" sz="2800" b="0" dirty="0">
                <a:solidFill>
                  <a:schemeClr val="tx2">
                    <a:lumMod val="75000"/>
                  </a:schemeClr>
                </a:solidFill>
              </a:rPr>
              <a:t>兩種美食。</a:t>
            </a:r>
            <a:endParaRPr lang="en-US" altLang="zh-TW" sz="2800" b="0" dirty="0">
              <a:solidFill>
                <a:schemeClr val="tx2">
                  <a:lumMod val="75000"/>
                </a:schemeClr>
              </a:solidFill>
            </a:endParaRPr>
          </a:p>
          <a:p>
            <a:pPr>
              <a:defRPr/>
            </a:pPr>
            <a:endParaRPr lang="zh-TW" altLang="zh-TW" sz="2800" b="0" dirty="0">
              <a:solidFill>
                <a:schemeClr val="tx2">
                  <a:lumMod val="75000"/>
                </a:schemeClr>
              </a:solidFill>
            </a:endParaRPr>
          </a:p>
          <a:p>
            <a:pPr>
              <a:defRPr/>
            </a:pPr>
            <a:r>
              <a:rPr lang="zh-TW" altLang="zh-TW" sz="2800" b="0" dirty="0">
                <a:solidFill>
                  <a:schemeClr val="tx2">
                    <a:lumMod val="75000"/>
                  </a:schemeClr>
                </a:solidFill>
              </a:rPr>
              <a:t>我最喜歡吃的美食是青菜，青菜中最喜歡吃的美食是白菜，為什麼喜歡吃白菜呢？因為他是青菜的一種。</a:t>
            </a:r>
            <a:endParaRPr kumimoji="0" lang="en-US" altLang="zh-TW" sz="2700" b="0" dirty="0">
              <a:solidFill>
                <a:schemeClr val="tx2">
                  <a:lumMod val="75000"/>
                </a:schemeClr>
              </a:solidFill>
              <a:latin typeface="+mn-lt"/>
              <a:ea typeface="+mn-ea"/>
            </a:endParaRPr>
          </a:p>
          <a:p>
            <a:pPr marL="274320" indent="-274320" fontAlgn="auto">
              <a:spcBef>
                <a:spcPct val="20000"/>
              </a:spcBef>
              <a:spcAft>
                <a:spcPts val="0"/>
              </a:spcAft>
              <a:buClr>
                <a:schemeClr val="accent1"/>
              </a:buClr>
              <a:buSzPct val="85000"/>
              <a:buFont typeface="Wingdings 2"/>
              <a:buChar char=""/>
              <a:defRPr/>
            </a:pPr>
            <a:endParaRPr kumimoji="0" lang="zh-TW" altLang="en-US" sz="2700" b="0" dirty="0">
              <a:latin typeface="+mn-lt"/>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 calcmode="lin" valueType="num">
                                      <p:cBhvr additive="base">
                                        <p:cTn id="19"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anim calcmode="lin" valueType="num">
                                      <p:cBhvr additive="base">
                                        <p:cTn id="25"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endParaRPr lang="zh-TW" altLang="en-US"/>
          </a:p>
        </p:txBody>
      </p:sp>
      <p:pic>
        <p:nvPicPr>
          <p:cNvPr id="26627" name="內容版面配置區 3" descr="蘇東坡＆佛印001.jpg"/>
          <p:cNvPicPr>
            <a:picLocks noGrp="1" noChangeAspect="1"/>
          </p:cNvPicPr>
          <p:nvPr>
            <p:ph sz="quarter" idx="1"/>
          </p:nvPr>
        </p:nvPicPr>
        <p:blipFill>
          <a:blip r:embed="rId3" cstate="print"/>
          <a:srcRect/>
          <a:stretch>
            <a:fillRect/>
          </a:stretch>
        </p:blipFill>
        <p:spPr>
          <a:xfrm>
            <a:off x="827088" y="1412875"/>
            <a:ext cx="7561262" cy="504190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descr="改成陳述句001.jpg"/>
          <p:cNvPicPr>
            <a:picLocks noGrp="1" noChangeAspect="1"/>
          </p:cNvPicPr>
          <p:nvPr>
            <p:ph sz="quarter" idx="1"/>
          </p:nvPr>
        </p:nvPicPr>
        <p:blipFill>
          <a:blip r:embed="rId3" cstate="print"/>
          <a:stretch>
            <a:fillRect/>
          </a:stretch>
        </p:blipFill>
        <p:spPr>
          <a:xfrm>
            <a:off x="2195736" y="1340768"/>
            <a:ext cx="4446265" cy="5128497"/>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1"/>
          <p:cNvSpPr txBox="1">
            <a:spLocks/>
          </p:cNvSpPr>
          <p:nvPr/>
        </p:nvSpPr>
        <p:spPr>
          <a:xfrm>
            <a:off x="0" y="274638"/>
            <a:ext cx="9144000" cy="1143000"/>
          </a:xfrm>
          <a:prstGeom prst="rect">
            <a:avLst/>
          </a:prstGeom>
        </p:spPr>
        <p:txBody>
          <a:bodyPr/>
          <a:lstStyle/>
          <a:p>
            <a:pPr algn="ctr" eaLnBrk="0" hangingPunct="0">
              <a:defRPr/>
            </a:pPr>
            <a:endParaRPr lang="zh-TW" altLang="en-US" sz="3300" b="0" kern="0" dirty="0">
              <a:solidFill>
                <a:schemeClr val="tx2"/>
              </a:solidFill>
              <a:latin typeface="+mn-lt"/>
              <a:ea typeface="標楷體" pitchFamily="65" charset="-120"/>
              <a:cs typeface="+mj-cs"/>
            </a:endParaRPr>
          </a:p>
        </p:txBody>
      </p:sp>
      <p:sp>
        <p:nvSpPr>
          <p:cNvPr id="7" name="文字版面配置區 2"/>
          <p:cNvSpPr txBox="1">
            <a:spLocks/>
          </p:cNvSpPr>
          <p:nvPr/>
        </p:nvSpPr>
        <p:spPr>
          <a:xfrm>
            <a:off x="500063" y="1571625"/>
            <a:ext cx="3929062" cy="639763"/>
          </a:xfrm>
          <a:prstGeom prst="rect">
            <a:avLst/>
          </a:prstGeom>
        </p:spPr>
        <p:txBody>
          <a:bodyPr/>
          <a:lstStyle/>
          <a:p>
            <a:pPr marL="342900" indent="-342900" algn="ctr" eaLnBrk="0" hangingPunct="0">
              <a:spcBef>
                <a:spcPct val="20000"/>
              </a:spcBef>
              <a:buFontTx/>
              <a:buChar char="•"/>
              <a:defRPr/>
            </a:pPr>
            <a:r>
              <a:rPr lang="en-US" altLang="zh-TW" sz="3200" b="0" kern="0" dirty="0">
                <a:latin typeface="+mn-lt"/>
                <a:ea typeface="+mn-ea"/>
              </a:rPr>
              <a:t>PIRLS</a:t>
            </a:r>
            <a:endParaRPr lang="zh-TW" altLang="en-US" sz="3200" b="0" kern="0" dirty="0">
              <a:latin typeface="+mn-lt"/>
              <a:ea typeface="+mn-ea"/>
            </a:endParaRPr>
          </a:p>
        </p:txBody>
      </p:sp>
      <p:sp>
        <p:nvSpPr>
          <p:cNvPr id="8" name="文字版面配置區 4"/>
          <p:cNvSpPr txBox="1">
            <a:spLocks/>
          </p:cNvSpPr>
          <p:nvPr/>
        </p:nvSpPr>
        <p:spPr>
          <a:xfrm>
            <a:off x="4643438" y="1535113"/>
            <a:ext cx="4043362" cy="639762"/>
          </a:xfrm>
          <a:prstGeom prst="rect">
            <a:avLst/>
          </a:prstGeom>
        </p:spPr>
        <p:txBody>
          <a:bodyPr/>
          <a:lstStyle/>
          <a:p>
            <a:pPr marL="342900" indent="-342900" algn="ctr" eaLnBrk="0" hangingPunct="0">
              <a:spcBef>
                <a:spcPct val="20000"/>
              </a:spcBef>
              <a:buFontTx/>
              <a:buChar char="•"/>
              <a:defRPr/>
            </a:pPr>
            <a:r>
              <a:rPr lang="en-US" altLang="zh-TW" sz="3200" b="0" kern="0" dirty="0">
                <a:latin typeface="+mn-lt"/>
                <a:ea typeface="+mn-ea"/>
              </a:rPr>
              <a:t>PISA</a:t>
            </a:r>
            <a:endParaRPr lang="zh-TW" altLang="en-US" sz="3200" b="0" kern="0" dirty="0">
              <a:latin typeface="+mn-lt"/>
              <a:ea typeface="+mn-ea"/>
            </a:endParaRPr>
          </a:p>
        </p:txBody>
      </p:sp>
      <p:graphicFrame>
        <p:nvGraphicFramePr>
          <p:cNvPr id="9" name="表格 8"/>
          <p:cNvGraphicFramePr>
            <a:graphicFrameLocks noGrp="1"/>
          </p:cNvGraphicFramePr>
          <p:nvPr/>
        </p:nvGraphicFramePr>
        <p:xfrm>
          <a:off x="428625" y="2428875"/>
          <a:ext cx="4000528" cy="3929089"/>
        </p:xfrm>
        <a:graphic>
          <a:graphicData uri="http://schemas.openxmlformats.org/drawingml/2006/table">
            <a:tbl>
              <a:tblPr firstRow="1" bandRow="1">
                <a:tableStyleId>{16D9F66E-5EB9-4882-86FB-DCBF35E3C3E4}</a:tableStyleId>
              </a:tblPr>
              <a:tblGrid>
                <a:gridCol w="4000528"/>
              </a:tblGrid>
              <a:tr h="75772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altLang="zh-TW" sz="1800" b="0" kern="1200" baseline="0" dirty="0" smtClean="0">
                          <a:solidFill>
                            <a:schemeClr val="dk1"/>
                          </a:solidFill>
                          <a:latin typeface="Times New Roman" pitchFamily="18" charset="0"/>
                          <a:ea typeface="+mj-ea"/>
                          <a:cs typeface="Times New Roman" pitchFamily="18" charset="0"/>
                        </a:rPr>
                        <a:t>1. </a:t>
                      </a:r>
                      <a:r>
                        <a:rPr kumimoji="0" lang="zh-TW" altLang="en-US" sz="1800" b="0" kern="1200" baseline="0" dirty="0" smtClean="0">
                          <a:solidFill>
                            <a:schemeClr val="dk1"/>
                          </a:solidFill>
                          <a:latin typeface="Times New Roman" pitchFamily="18" charset="0"/>
                          <a:ea typeface="+mj-ea"/>
                          <a:cs typeface="Times New Roman" pitchFamily="18" charset="0"/>
                        </a:rPr>
                        <a:t>能夠理解並運用書寫語言的能力。</a:t>
                      </a:r>
                    </a:p>
                  </a:txBody>
                  <a:tcPr anchor="ctr"/>
                </a:tc>
              </a:tr>
              <a:tr h="827951">
                <a:tc>
                  <a:txBody>
                    <a:bodyPr/>
                    <a:lstStyle/>
                    <a:p>
                      <a:r>
                        <a:rPr kumimoji="0" lang="en-US" altLang="zh-TW" sz="1800" b="0" kern="1200" baseline="0" dirty="0" smtClean="0">
                          <a:solidFill>
                            <a:schemeClr val="dk1"/>
                          </a:solidFill>
                          <a:latin typeface="Times New Roman" pitchFamily="18" charset="0"/>
                          <a:ea typeface="+mj-ea"/>
                          <a:cs typeface="Times New Roman" pitchFamily="18" charset="0"/>
                        </a:rPr>
                        <a:t>2. </a:t>
                      </a:r>
                      <a:r>
                        <a:rPr kumimoji="0" lang="zh-TW" altLang="en-US" sz="1800" b="0" kern="1200" baseline="0" dirty="0" smtClean="0">
                          <a:solidFill>
                            <a:schemeClr val="dk1"/>
                          </a:solidFill>
                          <a:latin typeface="Times New Roman" pitchFamily="18" charset="0"/>
                          <a:ea typeface="+mj-ea"/>
                          <a:cs typeface="Times New Roman" pitchFamily="18" charset="0"/>
                        </a:rPr>
                        <a:t>能夠從各式各樣的文章中建構出意義。</a:t>
                      </a:r>
                    </a:p>
                  </a:txBody>
                  <a:tcPr anchor="ctr"/>
                </a:tc>
              </a:tr>
              <a:tr h="75772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altLang="zh-TW" sz="1800" b="0" kern="1200" baseline="0" dirty="0" smtClean="0">
                          <a:solidFill>
                            <a:schemeClr val="dk1"/>
                          </a:solidFill>
                          <a:latin typeface="Times New Roman" pitchFamily="18" charset="0"/>
                          <a:ea typeface="+mj-ea"/>
                          <a:cs typeface="Times New Roman" pitchFamily="18" charset="0"/>
                        </a:rPr>
                        <a:t>3. </a:t>
                      </a:r>
                      <a:r>
                        <a:rPr kumimoji="0" lang="zh-TW" altLang="en-US" sz="1800" b="0" kern="1200" baseline="0" dirty="0" smtClean="0">
                          <a:solidFill>
                            <a:schemeClr val="dk1"/>
                          </a:solidFill>
                          <a:latin typeface="Times New Roman" pitchFamily="18" charset="0"/>
                          <a:ea typeface="+mj-ea"/>
                          <a:cs typeface="Times New Roman" pitchFamily="18" charset="0"/>
                        </a:rPr>
                        <a:t>能從閱讀中學習。</a:t>
                      </a:r>
                    </a:p>
                  </a:txBody>
                  <a:tcPr anchor="ctr"/>
                </a:tc>
              </a:tr>
              <a:tr h="8279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altLang="zh-TW" sz="1800" b="0" kern="1200" baseline="0" dirty="0" smtClean="0">
                          <a:solidFill>
                            <a:schemeClr val="dk1"/>
                          </a:solidFill>
                          <a:latin typeface="Times New Roman" pitchFamily="18" charset="0"/>
                          <a:ea typeface="+mj-ea"/>
                          <a:cs typeface="Times New Roman" pitchFamily="18" charset="0"/>
                        </a:rPr>
                        <a:t>4. </a:t>
                      </a:r>
                      <a:r>
                        <a:rPr kumimoji="0" lang="zh-TW" altLang="en-US" sz="1800" b="0" kern="1200" baseline="0" dirty="0" smtClean="0">
                          <a:solidFill>
                            <a:schemeClr val="dk1"/>
                          </a:solidFill>
                          <a:latin typeface="Times New Roman" pitchFamily="18" charset="0"/>
                          <a:ea typeface="+mj-ea"/>
                          <a:cs typeface="Times New Roman" pitchFamily="18" charset="0"/>
                        </a:rPr>
                        <a:t>參與學校及生活中閱讀社群的活動。</a:t>
                      </a:r>
                    </a:p>
                  </a:txBody>
                  <a:tcPr anchor="ctr"/>
                </a:tc>
              </a:tr>
              <a:tr h="75772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altLang="zh-TW" sz="1800" b="0" kern="1200" baseline="0" dirty="0" smtClean="0">
                          <a:solidFill>
                            <a:schemeClr val="dk1"/>
                          </a:solidFill>
                          <a:latin typeface="Times New Roman" pitchFamily="18" charset="0"/>
                          <a:ea typeface="+mj-ea"/>
                          <a:cs typeface="Times New Roman" pitchFamily="18" charset="0"/>
                        </a:rPr>
                        <a:t>5. </a:t>
                      </a:r>
                      <a:r>
                        <a:rPr kumimoji="0" lang="zh-TW" altLang="en-US" sz="1800" b="0" kern="1200" baseline="0" dirty="0" smtClean="0">
                          <a:solidFill>
                            <a:schemeClr val="dk1"/>
                          </a:solidFill>
                          <a:latin typeface="Times New Roman" pitchFamily="18" charset="0"/>
                          <a:ea typeface="+mj-ea"/>
                          <a:cs typeface="Times New Roman" pitchFamily="18" charset="0"/>
                        </a:rPr>
                        <a:t>由閱讀獲得樂趣。</a:t>
                      </a:r>
                      <a:endParaRPr lang="zh-TW" altLang="en-US" b="0" dirty="0" smtClean="0">
                        <a:latin typeface="Times New Roman" pitchFamily="18" charset="0"/>
                        <a:ea typeface="+mj-ea"/>
                        <a:cs typeface="Times New Roman" pitchFamily="18" charset="0"/>
                      </a:endParaRPr>
                    </a:p>
                  </a:txBody>
                  <a:tcPr anchor="ctr"/>
                </a:tc>
              </a:tr>
            </a:tbl>
          </a:graphicData>
        </a:graphic>
      </p:graphicFrame>
      <p:graphicFrame>
        <p:nvGraphicFramePr>
          <p:cNvPr id="10" name="表格 9"/>
          <p:cNvGraphicFramePr>
            <a:graphicFrameLocks noGrp="1"/>
          </p:cNvGraphicFramePr>
          <p:nvPr/>
        </p:nvGraphicFramePr>
        <p:xfrm>
          <a:off x="4714875" y="2428875"/>
          <a:ext cx="4071966" cy="3929090"/>
        </p:xfrm>
        <a:graphic>
          <a:graphicData uri="http://schemas.openxmlformats.org/drawingml/2006/table">
            <a:tbl>
              <a:tblPr firstRow="1" bandRow="1">
                <a:tableStyleId>{16D9F66E-5EB9-4882-86FB-DCBF35E3C3E4}</a:tableStyleId>
              </a:tblPr>
              <a:tblGrid>
                <a:gridCol w="4071966"/>
              </a:tblGrid>
              <a:tr h="3929090">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zh-TW" altLang="en-US" b="0" dirty="0" smtClean="0"/>
                        <a:t>學生對於日常生活中可能接觸到的各種文書資料，運用其閱讀能力所能達到的理解和詮釋的程度</a:t>
                      </a:r>
                      <a:endParaRPr lang="en-US" altLang="zh-TW" b="0" dirty="0" smtClean="0"/>
                    </a:p>
                    <a:p>
                      <a:pPr marL="0" marR="0" indent="0" algn="l" defTabSz="914400" rtl="0" eaLnBrk="1" fontAlgn="auto" latinLnBrk="0" hangingPunct="1">
                        <a:lnSpc>
                          <a:spcPct val="150000"/>
                        </a:lnSpc>
                        <a:spcBef>
                          <a:spcPts val="0"/>
                        </a:spcBef>
                        <a:spcAft>
                          <a:spcPts val="0"/>
                        </a:spcAft>
                        <a:buClrTx/>
                        <a:buSzTx/>
                        <a:buFontTx/>
                        <a:buNone/>
                        <a:tabLst/>
                        <a:defRPr/>
                      </a:pPr>
                      <a:endParaRPr kumimoji="0" lang="en-US" altLang="zh-TW" sz="1800" b="0" kern="1200" baseline="0" dirty="0" smtClean="0">
                        <a:solidFill>
                          <a:schemeClr val="dk1"/>
                        </a:solidFill>
                        <a:latin typeface="Times New Roman" pitchFamily="18" charset="0"/>
                        <a:ea typeface="+mj-ea"/>
                        <a:cs typeface="Times New Roman" pitchFamily="18" charset="0"/>
                      </a:endParaRPr>
                    </a:p>
                    <a:p>
                      <a:pPr marL="0" marR="0" indent="0" algn="l" defTabSz="914400" rtl="0" eaLnBrk="1" fontAlgn="auto" latinLnBrk="0" hangingPunct="1">
                        <a:lnSpc>
                          <a:spcPct val="150000"/>
                        </a:lnSpc>
                        <a:spcBef>
                          <a:spcPts val="0"/>
                        </a:spcBef>
                        <a:spcAft>
                          <a:spcPts val="0"/>
                        </a:spcAft>
                        <a:buClrTx/>
                        <a:buSzTx/>
                        <a:buFontTx/>
                        <a:buNone/>
                        <a:tabLst/>
                        <a:defRPr/>
                      </a:pPr>
                      <a:r>
                        <a:rPr lang="zh-TW" altLang="en-US" b="0" dirty="0" smtClean="0"/>
                        <a:t>評量所採用的文章除包括一般文章外，還包括清單、圖表、表格及操作說明書等。</a:t>
                      </a:r>
                      <a:endParaRPr kumimoji="0" lang="zh-TW" altLang="en-US" sz="1800" b="0" kern="1200" baseline="0" dirty="0" smtClean="0">
                        <a:solidFill>
                          <a:schemeClr val="dk1"/>
                        </a:solidFill>
                        <a:latin typeface="Times New Roman" pitchFamily="18" charset="0"/>
                        <a:ea typeface="+mj-ea"/>
                        <a:cs typeface="Times New Roman" pitchFamily="18" charset="0"/>
                      </a:endParaRPr>
                    </a:p>
                  </a:txBody>
                  <a:tcPr anchor="ctr"/>
                </a:tc>
              </a:tr>
            </a:tbl>
          </a:graphicData>
        </a:graphic>
      </p:graphicFrame>
      <p:sp>
        <p:nvSpPr>
          <p:cNvPr id="11" name="標題 4"/>
          <p:cNvSpPr>
            <a:spLocks noGrp="1"/>
          </p:cNvSpPr>
          <p:nvPr>
            <p:ph type="title"/>
          </p:nvPr>
        </p:nvSpPr>
        <p:spPr>
          <a:xfrm>
            <a:off x="301625" y="228600"/>
            <a:ext cx="8534400" cy="758825"/>
          </a:xfrm>
        </p:spPr>
        <p:txBody>
          <a:bodyPr/>
          <a:lstStyle/>
          <a:p>
            <a:pPr>
              <a:defRPr/>
            </a:pPr>
            <a:r>
              <a:rPr lang="zh-TW" altLang="en-US" dirty="0" smtClean="0"/>
              <a:t>國際評比的意義</a:t>
            </a:r>
            <a:endParaRPr lang="zh-TW" alt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內容版面配置區 2"/>
          <p:cNvSpPr>
            <a:spLocks noGrp="1"/>
          </p:cNvSpPr>
          <p:nvPr>
            <p:ph sz="quarter" idx="1"/>
          </p:nvPr>
        </p:nvSpPr>
        <p:spPr>
          <a:xfrm>
            <a:off x="301625" y="1527175"/>
            <a:ext cx="8504238" cy="4572000"/>
          </a:xfrm>
        </p:spPr>
        <p:txBody>
          <a:bodyPr/>
          <a:lstStyle/>
          <a:p>
            <a:pPr eaLnBrk="1" hangingPunct="1"/>
            <a:endParaRPr lang="en-US" altLang="zh-TW" smtClean="0"/>
          </a:p>
          <a:p>
            <a:pPr eaLnBrk="1" hangingPunct="1"/>
            <a:endParaRPr lang="zh-TW" altLang="en-US" smtClean="0"/>
          </a:p>
        </p:txBody>
      </p:sp>
      <p:sp>
        <p:nvSpPr>
          <p:cNvPr id="7" name="內容版面配置區 2"/>
          <p:cNvSpPr txBox="1">
            <a:spLocks/>
          </p:cNvSpPr>
          <p:nvPr/>
        </p:nvSpPr>
        <p:spPr>
          <a:xfrm>
            <a:off x="454025" y="1679575"/>
            <a:ext cx="8504238" cy="4572000"/>
          </a:xfrm>
          <a:prstGeom prst="rect">
            <a:avLst/>
          </a:prstGeom>
        </p:spPr>
        <p:txBody>
          <a:bodyPr>
            <a:normAutofit/>
          </a:bodyPr>
          <a:lstStyle/>
          <a:p>
            <a:pPr>
              <a:defRPr/>
            </a:pPr>
            <a:endParaRPr lang="en-US" altLang="zh-TW" sz="2800" dirty="0">
              <a:solidFill>
                <a:schemeClr val="tx2">
                  <a:lumMod val="75000"/>
                </a:schemeClr>
              </a:solidFill>
            </a:endParaRPr>
          </a:p>
          <a:p>
            <a:pPr>
              <a:defRPr/>
            </a:pPr>
            <a:r>
              <a:rPr lang="en-US" altLang="zh-TW" sz="2800" dirty="0">
                <a:solidFill>
                  <a:schemeClr val="tx2">
                    <a:lumMod val="75000"/>
                  </a:schemeClr>
                </a:solidFill>
              </a:rPr>
              <a:t>PISA</a:t>
            </a:r>
            <a:r>
              <a:rPr lang="zh-TW" altLang="en-US" sz="2800" dirty="0">
                <a:solidFill>
                  <a:schemeClr val="tx2">
                    <a:lumMod val="75000"/>
                  </a:schemeClr>
                </a:solidFill>
              </a:rPr>
              <a:t>　 </a:t>
            </a:r>
            <a:r>
              <a:rPr lang="zh-TW" altLang="zh-TW" sz="2800" dirty="0">
                <a:solidFill>
                  <a:schemeClr val="tx2">
                    <a:lumMod val="75000"/>
                  </a:schemeClr>
                </a:solidFill>
              </a:rPr>
              <a:t>臺灣學生</a:t>
            </a:r>
            <a:r>
              <a:rPr lang="zh-TW" altLang="en-US" sz="2800" dirty="0">
                <a:solidFill>
                  <a:schemeClr val="tx2">
                    <a:lumMod val="75000"/>
                  </a:schemeClr>
                </a:solidFill>
              </a:rPr>
              <a:t>在</a:t>
            </a:r>
            <a:r>
              <a:rPr lang="en-US" altLang="zh-TW" sz="2800" dirty="0">
                <a:solidFill>
                  <a:schemeClr val="tx2">
                    <a:lumMod val="75000"/>
                  </a:schemeClr>
                </a:solidFill>
              </a:rPr>
              <a:t>57</a:t>
            </a:r>
            <a:r>
              <a:rPr lang="zh-TW" altLang="en-US" sz="2800" dirty="0">
                <a:solidFill>
                  <a:schemeClr val="tx2">
                    <a:lumMod val="75000"/>
                  </a:schemeClr>
                </a:solidFill>
              </a:rPr>
              <a:t>個國家中</a:t>
            </a:r>
            <a:r>
              <a:rPr lang="zh-TW" altLang="zh-TW" sz="2800" dirty="0">
                <a:solidFill>
                  <a:schemeClr val="tx2">
                    <a:lumMod val="75000"/>
                  </a:schemeClr>
                </a:solidFill>
              </a:rPr>
              <a:t>排名</a:t>
            </a:r>
            <a:r>
              <a:rPr lang="en-US" altLang="zh-TW" sz="2800" dirty="0">
                <a:solidFill>
                  <a:schemeClr val="tx2">
                    <a:lumMod val="75000"/>
                  </a:schemeClr>
                </a:solidFill>
              </a:rPr>
              <a:t>16</a:t>
            </a:r>
            <a:r>
              <a:rPr lang="zh-TW" altLang="zh-TW" sz="2800" dirty="0">
                <a:solidFill>
                  <a:schemeClr val="tx2">
                    <a:lumMod val="75000"/>
                  </a:schemeClr>
                </a:solidFill>
              </a:rPr>
              <a:t>。</a:t>
            </a:r>
            <a:endParaRPr lang="en-US" altLang="zh-TW" sz="2800" dirty="0">
              <a:solidFill>
                <a:schemeClr val="tx2">
                  <a:lumMod val="75000"/>
                </a:schemeClr>
              </a:solidFill>
            </a:endParaRPr>
          </a:p>
          <a:p>
            <a:pPr>
              <a:defRPr/>
            </a:pPr>
            <a:endParaRPr lang="en-US" altLang="zh-TW" sz="2800" b="0" dirty="0">
              <a:solidFill>
                <a:schemeClr val="tx2">
                  <a:lumMod val="75000"/>
                </a:schemeClr>
              </a:solidFill>
            </a:endParaRPr>
          </a:p>
          <a:p>
            <a:pPr>
              <a:defRPr/>
            </a:pPr>
            <a:r>
              <a:rPr lang="en-US" altLang="zh-TW" sz="2800" dirty="0">
                <a:solidFill>
                  <a:schemeClr val="tx2">
                    <a:lumMod val="75000"/>
                  </a:schemeClr>
                </a:solidFill>
              </a:rPr>
              <a:t>PIRLS</a:t>
            </a:r>
            <a:r>
              <a:rPr lang="zh-TW" altLang="en-US" sz="2800" dirty="0">
                <a:solidFill>
                  <a:schemeClr val="tx2">
                    <a:lumMod val="75000"/>
                  </a:schemeClr>
                </a:solidFill>
              </a:rPr>
              <a:t>　</a:t>
            </a:r>
            <a:r>
              <a:rPr lang="zh-TW" altLang="zh-TW" sz="2800" dirty="0">
                <a:solidFill>
                  <a:schemeClr val="tx2">
                    <a:lumMod val="75000"/>
                  </a:schemeClr>
                </a:solidFill>
              </a:rPr>
              <a:t>臺灣學生在</a:t>
            </a:r>
            <a:r>
              <a:rPr lang="en-US" altLang="zh-TW" sz="2800" dirty="0">
                <a:solidFill>
                  <a:schemeClr val="tx2">
                    <a:lumMod val="75000"/>
                  </a:schemeClr>
                </a:solidFill>
              </a:rPr>
              <a:t>45</a:t>
            </a:r>
            <a:r>
              <a:rPr lang="zh-TW" altLang="zh-TW" sz="2800" dirty="0">
                <a:solidFill>
                  <a:schemeClr val="tx2">
                    <a:lumMod val="75000"/>
                  </a:schemeClr>
                </a:solidFill>
              </a:rPr>
              <a:t>個國家</a:t>
            </a:r>
            <a:r>
              <a:rPr lang="zh-TW" altLang="en-US" sz="2800" dirty="0">
                <a:solidFill>
                  <a:schemeClr val="tx2">
                    <a:lumMod val="75000"/>
                  </a:schemeClr>
                </a:solidFill>
              </a:rPr>
              <a:t>和地區</a:t>
            </a:r>
            <a:r>
              <a:rPr lang="zh-TW" altLang="zh-TW" sz="2800" dirty="0">
                <a:solidFill>
                  <a:schemeClr val="tx2">
                    <a:lumMod val="75000"/>
                  </a:schemeClr>
                </a:solidFill>
              </a:rPr>
              <a:t>中排名</a:t>
            </a:r>
            <a:r>
              <a:rPr lang="en-US" altLang="zh-TW" sz="2800" dirty="0">
                <a:solidFill>
                  <a:schemeClr val="tx2">
                    <a:lumMod val="75000"/>
                  </a:schemeClr>
                </a:solidFill>
              </a:rPr>
              <a:t>22</a:t>
            </a:r>
            <a:r>
              <a:rPr lang="zh-TW" altLang="zh-TW" sz="2800" dirty="0">
                <a:solidFill>
                  <a:schemeClr val="tx2">
                    <a:lumMod val="75000"/>
                  </a:schemeClr>
                </a:solidFill>
              </a:rPr>
              <a:t>。</a:t>
            </a:r>
            <a:endParaRPr lang="en-US" altLang="zh-TW" sz="2800" dirty="0">
              <a:solidFill>
                <a:schemeClr val="tx2">
                  <a:lumMod val="75000"/>
                </a:schemeClr>
              </a:solidFill>
            </a:endParaRPr>
          </a:p>
          <a:p>
            <a:pPr>
              <a:defRPr/>
            </a:pPr>
            <a:endParaRPr lang="en-US" altLang="zh-TW" sz="2800" b="0" dirty="0">
              <a:solidFill>
                <a:schemeClr val="tx2">
                  <a:lumMod val="75000"/>
                </a:schemeClr>
              </a:solidFill>
            </a:endParaRPr>
          </a:p>
          <a:p>
            <a:pPr>
              <a:defRPr/>
            </a:pPr>
            <a:endParaRPr lang="en-US" altLang="zh-TW" sz="2800" b="0" dirty="0">
              <a:solidFill>
                <a:schemeClr val="tx2">
                  <a:lumMod val="75000"/>
                </a:schemeClr>
              </a:solidFill>
            </a:endParaRPr>
          </a:p>
          <a:p>
            <a:pPr>
              <a:defRPr/>
            </a:pPr>
            <a:r>
              <a:rPr lang="zh-TW" altLang="en-US" sz="2800" b="0" dirty="0">
                <a:solidFill>
                  <a:schemeClr val="tx2">
                    <a:lumMod val="75000"/>
                  </a:schemeClr>
                </a:solidFill>
              </a:rPr>
              <a:t>　　　　　　</a:t>
            </a:r>
            <a:endParaRPr lang="en-US" altLang="zh-TW" sz="2800" b="0" dirty="0">
              <a:solidFill>
                <a:schemeClr val="tx2">
                  <a:lumMod val="75000"/>
                </a:schemeClr>
              </a:solidFill>
            </a:endParaRPr>
          </a:p>
          <a:p>
            <a:pPr>
              <a:defRPr/>
            </a:pPr>
            <a:r>
              <a:rPr lang="zh-TW" altLang="en-US" sz="2800" b="0" dirty="0">
                <a:solidFill>
                  <a:schemeClr val="tx2">
                    <a:lumMod val="75000"/>
                  </a:schemeClr>
                </a:solidFill>
              </a:rPr>
              <a:t>　　　　　　</a:t>
            </a:r>
            <a:r>
              <a:rPr lang="zh-TW" altLang="zh-TW" sz="2800" b="0" dirty="0">
                <a:solidFill>
                  <a:schemeClr val="tx2">
                    <a:lumMod val="75000"/>
                  </a:schemeClr>
                </a:solidFill>
              </a:rPr>
              <a:t>達最高分指標學生的比例明顯較少</a:t>
            </a:r>
            <a:r>
              <a:rPr lang="en-US" altLang="zh-TW" sz="2800" b="0" dirty="0">
                <a:solidFill>
                  <a:schemeClr val="tx2">
                    <a:lumMod val="75000"/>
                  </a:schemeClr>
                </a:solidFill>
              </a:rPr>
              <a:t>…</a:t>
            </a:r>
            <a:r>
              <a:rPr lang="zh-TW" altLang="zh-TW" sz="2800" b="0" dirty="0">
                <a:solidFill>
                  <a:schemeClr val="tx2">
                    <a:lumMod val="75000"/>
                  </a:schemeClr>
                </a:solidFill>
              </a:rPr>
              <a:t>。</a:t>
            </a:r>
            <a:endParaRPr lang="en-US" altLang="zh-TW" sz="2800" b="0" dirty="0">
              <a:solidFill>
                <a:schemeClr val="tx2">
                  <a:lumMod val="75000"/>
                </a:schemeClr>
              </a:solidFill>
            </a:endParaRPr>
          </a:p>
          <a:p>
            <a:pPr>
              <a:defRPr/>
            </a:pPr>
            <a:r>
              <a:rPr lang="zh-TW" altLang="en-US" sz="2800" b="0" dirty="0">
                <a:solidFill>
                  <a:schemeClr val="tx2">
                    <a:lumMod val="75000"/>
                  </a:schemeClr>
                </a:solidFill>
              </a:rPr>
              <a:t>　　　　　　尚有學生</a:t>
            </a:r>
            <a:r>
              <a:rPr lang="zh-TW" altLang="zh-TW" sz="2800" b="0" dirty="0">
                <a:solidFill>
                  <a:schemeClr val="tx2">
                    <a:lumMod val="75000"/>
                  </a:schemeClr>
                </a:solidFill>
              </a:rPr>
              <a:t>未達最低分指標</a:t>
            </a:r>
            <a:r>
              <a:rPr lang="en-US" altLang="zh-TW" sz="2800" b="0" dirty="0">
                <a:solidFill>
                  <a:schemeClr val="tx2">
                    <a:lumMod val="75000"/>
                  </a:schemeClr>
                </a:solidFill>
              </a:rPr>
              <a:t>…</a:t>
            </a:r>
            <a:r>
              <a:rPr lang="zh-TW" altLang="zh-TW" sz="2800" b="0" dirty="0">
                <a:solidFill>
                  <a:schemeClr val="tx2">
                    <a:lumMod val="75000"/>
                  </a:schemeClr>
                </a:solidFill>
              </a:rPr>
              <a:t>。</a:t>
            </a:r>
            <a:endParaRPr lang="en-US" altLang="zh-TW" sz="2800" b="0" dirty="0">
              <a:solidFill>
                <a:schemeClr val="tx2">
                  <a:lumMod val="75000"/>
                </a:schemeClr>
              </a:solidFill>
            </a:endParaRPr>
          </a:p>
          <a:p>
            <a:pPr>
              <a:defRPr/>
            </a:pPr>
            <a:endParaRPr lang="zh-TW" altLang="zh-TW" sz="2800" b="0" dirty="0">
              <a:solidFill>
                <a:schemeClr val="tx2">
                  <a:lumMod val="75000"/>
                </a:schemeClr>
              </a:solidFill>
            </a:endParaRPr>
          </a:p>
        </p:txBody>
      </p:sp>
      <p:sp>
        <p:nvSpPr>
          <p:cNvPr id="5" name="標題 4"/>
          <p:cNvSpPr>
            <a:spLocks noGrp="1"/>
          </p:cNvSpPr>
          <p:nvPr>
            <p:ph type="title"/>
          </p:nvPr>
        </p:nvSpPr>
        <p:spPr/>
        <p:txBody>
          <a:bodyPr/>
          <a:lstStyle/>
          <a:p>
            <a:pPr>
              <a:defRPr/>
            </a:pPr>
            <a:endParaRPr lang="zh-TW"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 calcmode="lin" valueType="num">
                                      <p:cBhvr additive="base">
                                        <p:cTn id="7"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6" end="6"/>
                                            </p:txEl>
                                          </p:spTgt>
                                        </p:tgtEl>
                                        <p:attrNameLst>
                                          <p:attrName>style.visibility</p:attrName>
                                        </p:attrNameLst>
                                      </p:cBhvr>
                                      <p:to>
                                        <p:strVal val="visible"/>
                                      </p:to>
                                    </p:set>
                                    <p:anim calcmode="lin" valueType="num">
                                      <p:cBhvr additive="base">
                                        <p:cTn id="13"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anim calcmode="lin" valueType="num">
                                      <p:cBhvr additive="base">
                                        <p:cTn id="19"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8" end="8"/>
                                            </p:txEl>
                                          </p:spTgt>
                                        </p:tgtEl>
                                        <p:attrNameLst>
                                          <p:attrName>style.visibility</p:attrName>
                                        </p:attrNameLst>
                                      </p:cBhvr>
                                      <p:to>
                                        <p:strVal val="visible"/>
                                      </p:to>
                                    </p:set>
                                    <p:anim calcmode="lin" valueType="num">
                                      <p:cBhvr additive="base">
                                        <p:cTn id="25" dur="50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5"/>
          <p:cNvSpPr>
            <a:spLocks noGrp="1"/>
          </p:cNvSpPr>
          <p:nvPr>
            <p:ph type="title"/>
          </p:nvPr>
        </p:nvSpPr>
        <p:spPr/>
        <p:txBody>
          <a:bodyPr/>
          <a:lstStyle/>
          <a:p>
            <a:pPr eaLnBrk="1" hangingPunct="1"/>
            <a:r>
              <a:rPr lang="en-US" altLang="zh-TW" smtClean="0"/>
              <a:t>PIRLS 2006</a:t>
            </a:r>
            <a:endParaRPr lang="zh-TW" altLang="en-US" smtClean="0"/>
          </a:p>
        </p:txBody>
      </p:sp>
      <p:sp>
        <p:nvSpPr>
          <p:cNvPr id="24579" name="日期版面配置區 3"/>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zh-TW" smtClean="0"/>
              <a:t> </a:t>
            </a:r>
            <a:endParaRPr lang="zh-TW" altLang="en-US" smtClean="0"/>
          </a:p>
        </p:txBody>
      </p:sp>
      <p:graphicFrame>
        <p:nvGraphicFramePr>
          <p:cNvPr id="7" name="Group 44"/>
          <p:cNvGraphicFramePr>
            <a:graphicFrameLocks/>
          </p:cNvGraphicFramePr>
          <p:nvPr/>
        </p:nvGraphicFramePr>
        <p:xfrm>
          <a:off x="546383" y="1578641"/>
          <a:ext cx="8026145" cy="4136375"/>
        </p:xfrm>
        <a:graphic>
          <a:graphicData uri="http://schemas.openxmlformats.org/drawingml/2006/table">
            <a:tbl>
              <a:tblPr firstRow="1">
                <a:tableStyleId>{3C2FFA5D-87B4-456A-9821-1D502468CF0F}</a:tableStyleId>
              </a:tblPr>
              <a:tblGrid>
                <a:gridCol w="1258141"/>
                <a:gridCol w="1692001"/>
                <a:gridCol w="1692001"/>
                <a:gridCol w="1692001"/>
                <a:gridCol w="1692001"/>
              </a:tblGrid>
              <a:tr h="968375">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zh-TW" altLang="en-US" sz="2600" u="none" strike="noStrike" cap="none" normalizeH="0" baseline="0" dirty="0" smtClean="0">
                          <a:ln>
                            <a:noFill/>
                          </a:ln>
                          <a:effectLst/>
                        </a:rPr>
                        <a:t>％</a:t>
                      </a:r>
                    </a:p>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zh-TW" altLang="en-US" sz="2200" u="none" strike="noStrike" cap="none" normalizeH="0" baseline="0" dirty="0" smtClean="0">
                          <a:ln>
                            <a:noFill/>
                          </a:ln>
                          <a:effectLst/>
                        </a:rPr>
                        <a:t>（累進）</a:t>
                      </a:r>
                      <a:endParaRPr kumimoji="1" lang="zh-TW" altLang="en-US" sz="2200" b="0" i="0" u="none" strike="noStrike" cap="none" normalizeH="0" baseline="0" dirty="0" smtClean="0">
                        <a:ln>
                          <a:noFill/>
                        </a:ln>
                        <a:solidFill>
                          <a:schemeClr val="tx1"/>
                        </a:solidFill>
                        <a:effectLst/>
                        <a:latin typeface="微軟正黑體" pitchFamily="34" charset="-120"/>
                        <a:ea typeface="微軟正黑體" pitchFamily="34" charset="-12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zh-TW" altLang="en-US" sz="2600" u="none" strike="noStrike" cap="none" normalizeH="0" baseline="0" dirty="0" smtClean="0">
                          <a:ln>
                            <a:noFill/>
                          </a:ln>
                          <a:effectLst/>
                        </a:rPr>
                        <a:t>最高</a:t>
                      </a:r>
                      <a:r>
                        <a:rPr kumimoji="1" lang="en-US" altLang="zh-TW" sz="2600" u="none" strike="noStrike" cap="none" normalizeH="0" baseline="0" dirty="0" smtClean="0">
                          <a:ln>
                            <a:noFill/>
                          </a:ln>
                          <a:effectLst/>
                        </a:rPr>
                        <a:t>625</a:t>
                      </a:r>
                      <a:endParaRPr kumimoji="1" lang="en-US" altLang="zh-TW" sz="2600" b="1" i="0" u="none" strike="noStrike" cap="none" normalizeH="0" baseline="0" dirty="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zh-TW" altLang="en-US" sz="2600" u="none" strike="noStrike" cap="none" normalizeH="0" baseline="0" dirty="0" smtClean="0">
                          <a:ln>
                            <a:noFill/>
                          </a:ln>
                          <a:effectLst/>
                        </a:rPr>
                        <a:t>高</a:t>
                      </a:r>
                      <a:r>
                        <a:rPr kumimoji="1" lang="en-US" altLang="zh-TW" sz="2600" u="none" strike="noStrike" cap="none" normalizeH="0" baseline="0" dirty="0" smtClean="0">
                          <a:ln>
                            <a:noFill/>
                          </a:ln>
                          <a:effectLst/>
                        </a:rPr>
                        <a:t>550</a:t>
                      </a:r>
                      <a:endParaRPr kumimoji="1" lang="en-US" altLang="zh-TW" sz="2600" b="1" i="0" u="none" strike="noStrike" cap="none" normalizeH="0" baseline="0" dirty="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zh-TW" altLang="en-US" sz="2600" u="none" strike="noStrike" cap="none" normalizeH="0" baseline="0" dirty="0" smtClean="0">
                          <a:ln>
                            <a:noFill/>
                          </a:ln>
                          <a:effectLst/>
                        </a:rPr>
                        <a:t>中</a:t>
                      </a:r>
                      <a:r>
                        <a:rPr kumimoji="1" lang="en-US" altLang="zh-TW" sz="2600" u="none" strike="noStrike" cap="none" normalizeH="0" baseline="0" dirty="0" smtClean="0">
                          <a:ln>
                            <a:noFill/>
                          </a:ln>
                          <a:effectLst/>
                        </a:rPr>
                        <a:t>475</a:t>
                      </a:r>
                      <a:endParaRPr kumimoji="1" lang="en-US" altLang="zh-TW" sz="2600" b="1" i="0" u="none" strike="noStrike" cap="none" normalizeH="0" baseline="0" dirty="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zh-TW" altLang="en-US" sz="2600" u="none" strike="noStrike" cap="none" normalizeH="0" baseline="0" dirty="0" smtClean="0">
                          <a:ln>
                            <a:noFill/>
                          </a:ln>
                          <a:effectLst/>
                        </a:rPr>
                        <a:t>低</a:t>
                      </a:r>
                      <a:r>
                        <a:rPr kumimoji="1" lang="en-US" altLang="zh-TW" sz="2600" u="none" strike="noStrike" cap="none" normalizeH="0" baseline="0" dirty="0" smtClean="0">
                          <a:ln>
                            <a:noFill/>
                          </a:ln>
                          <a:effectLst/>
                        </a:rPr>
                        <a:t>400</a:t>
                      </a:r>
                      <a:endParaRPr kumimoji="1" lang="en-US" altLang="zh-TW" sz="2600" b="1" i="0" u="none" strike="noStrike" cap="none" normalizeH="0" baseline="0" dirty="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r h="792000">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zh-TW" altLang="en-US" sz="2600" u="none" strike="noStrike" cap="none" normalizeH="0" baseline="0" dirty="0" smtClean="0">
                          <a:ln>
                            <a:noFill/>
                          </a:ln>
                          <a:effectLst/>
                        </a:rPr>
                        <a:t>台灣</a:t>
                      </a:r>
                      <a:endParaRPr kumimoji="1" lang="zh-TW" altLang="en-US" sz="2600" b="0" i="0" u="none" strike="noStrike" cap="none" normalizeH="0" baseline="0" dirty="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en-US" altLang="zh-TW" sz="2600" u="none" strike="noStrike" cap="none" normalizeH="0" baseline="0" dirty="0" smtClean="0">
                          <a:ln>
                            <a:noFill/>
                          </a:ln>
                          <a:effectLst/>
                        </a:rPr>
                        <a:t>7</a:t>
                      </a:r>
                      <a:endParaRPr kumimoji="1" lang="en-US" altLang="zh-TW" sz="2600" b="0" i="0" u="none" strike="noStrike" cap="none" normalizeH="0" baseline="0" dirty="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en-US" altLang="zh-TW" sz="2600" u="none" strike="noStrike" cap="none" normalizeH="0" baseline="0" dirty="0" smtClean="0">
                          <a:ln>
                            <a:noFill/>
                          </a:ln>
                          <a:effectLst/>
                        </a:rPr>
                        <a:t>36 (43)</a:t>
                      </a:r>
                      <a:endParaRPr kumimoji="1" lang="en-US" altLang="zh-TW" sz="2600" b="0" i="0" u="none" strike="noStrike" cap="none" normalizeH="0" baseline="0" dirty="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en-US" altLang="zh-TW" sz="2600" u="none" strike="noStrike" cap="none" normalizeH="0" baseline="0" dirty="0" smtClean="0">
                          <a:ln>
                            <a:noFill/>
                          </a:ln>
                          <a:effectLst/>
                        </a:rPr>
                        <a:t>41</a:t>
                      </a:r>
                      <a:r>
                        <a:rPr kumimoji="1" lang="zh-TW" altLang="en-US" sz="2600" u="none" strike="noStrike" cap="none" normalizeH="0" baseline="0" dirty="0" smtClean="0">
                          <a:ln>
                            <a:noFill/>
                          </a:ln>
                          <a:effectLst/>
                        </a:rPr>
                        <a:t> </a:t>
                      </a:r>
                      <a:r>
                        <a:rPr kumimoji="1" lang="en-US" altLang="zh-TW" sz="2600" u="none" strike="noStrike" cap="none" normalizeH="0" baseline="0" dirty="0" smtClean="0">
                          <a:ln>
                            <a:noFill/>
                          </a:ln>
                          <a:effectLst/>
                        </a:rPr>
                        <a:t>(84)</a:t>
                      </a:r>
                      <a:endParaRPr kumimoji="1" lang="en-US" altLang="zh-TW" sz="2600" b="0" i="0" u="none" strike="noStrike" cap="none" normalizeH="0" baseline="0" dirty="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en-US" altLang="zh-TW" sz="2600" u="none" strike="noStrike" cap="none" normalizeH="0" baseline="0" dirty="0" smtClean="0">
                          <a:ln>
                            <a:noFill/>
                          </a:ln>
                          <a:effectLst/>
                        </a:rPr>
                        <a:t>13</a:t>
                      </a:r>
                      <a:r>
                        <a:rPr kumimoji="1" lang="zh-TW" altLang="en-US" sz="2600" u="none" strike="noStrike" cap="none" normalizeH="0" baseline="0" dirty="0" smtClean="0">
                          <a:ln>
                            <a:noFill/>
                          </a:ln>
                          <a:effectLst/>
                        </a:rPr>
                        <a:t> </a:t>
                      </a:r>
                      <a:r>
                        <a:rPr kumimoji="1" lang="en-US" altLang="zh-TW" sz="2600" u="none" strike="noStrike" cap="none" normalizeH="0" baseline="0" dirty="0" smtClean="0">
                          <a:ln>
                            <a:noFill/>
                          </a:ln>
                          <a:effectLst/>
                        </a:rPr>
                        <a:t>(97)</a:t>
                      </a:r>
                      <a:endParaRPr kumimoji="1" lang="en-US" altLang="zh-TW" sz="2600" b="0" i="0" u="none" strike="noStrike" cap="none" normalizeH="0" baseline="0" dirty="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792000">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zh-TW" altLang="en-US" sz="2600" u="none" strike="noStrike" cap="none" normalizeH="0" baseline="0" dirty="0" smtClean="0">
                          <a:ln>
                            <a:noFill/>
                          </a:ln>
                          <a:effectLst/>
                        </a:rPr>
                        <a:t>國際</a:t>
                      </a:r>
                      <a:endParaRPr kumimoji="1" lang="zh-TW" altLang="en-US" sz="2600" b="0" i="0" u="none" strike="noStrike" cap="none" normalizeH="0" baseline="0" dirty="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en-US" altLang="zh-TW" sz="2600" u="none" strike="noStrike" cap="none" normalizeH="0" baseline="0" smtClean="0">
                          <a:ln>
                            <a:noFill/>
                          </a:ln>
                          <a:effectLst/>
                        </a:rPr>
                        <a:t>7</a:t>
                      </a:r>
                      <a:endParaRPr kumimoji="1" lang="en-US" altLang="zh-TW" sz="2600" b="0" i="0" u="none" strike="noStrike" cap="none" normalizeH="0" baseline="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en-US" altLang="zh-TW" sz="2600" u="none" strike="noStrike" cap="none" normalizeH="0" baseline="0" dirty="0" smtClean="0">
                          <a:ln>
                            <a:noFill/>
                          </a:ln>
                          <a:effectLst/>
                        </a:rPr>
                        <a:t>34</a:t>
                      </a:r>
                      <a:r>
                        <a:rPr kumimoji="1" lang="zh-TW" altLang="en-US" sz="2600" u="none" strike="noStrike" cap="none" normalizeH="0" baseline="0" dirty="0" smtClean="0">
                          <a:ln>
                            <a:noFill/>
                          </a:ln>
                          <a:effectLst/>
                        </a:rPr>
                        <a:t> </a:t>
                      </a:r>
                      <a:r>
                        <a:rPr kumimoji="1" lang="en-US" altLang="zh-TW" sz="2600" u="none" strike="noStrike" cap="none" normalizeH="0" baseline="0" dirty="0" smtClean="0">
                          <a:ln>
                            <a:noFill/>
                          </a:ln>
                          <a:effectLst/>
                        </a:rPr>
                        <a:t>(41)</a:t>
                      </a:r>
                      <a:endParaRPr kumimoji="1" lang="en-US" altLang="zh-TW" sz="2600" b="0" i="0" u="none" strike="noStrike" cap="none" normalizeH="0" baseline="0" dirty="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en-US" altLang="zh-TW" sz="2600" u="none" strike="noStrike" cap="none" normalizeH="0" baseline="0" dirty="0" smtClean="0">
                          <a:ln>
                            <a:noFill/>
                          </a:ln>
                          <a:effectLst/>
                        </a:rPr>
                        <a:t>35</a:t>
                      </a:r>
                      <a:r>
                        <a:rPr kumimoji="1" lang="zh-TW" altLang="en-US" sz="2600" u="none" strike="noStrike" cap="none" normalizeH="0" baseline="0" dirty="0" smtClean="0">
                          <a:ln>
                            <a:noFill/>
                          </a:ln>
                          <a:effectLst/>
                        </a:rPr>
                        <a:t> </a:t>
                      </a:r>
                      <a:r>
                        <a:rPr kumimoji="1" lang="en-US" altLang="zh-TW" sz="2600" u="none" strike="noStrike" cap="none" normalizeH="0" baseline="0" dirty="0" smtClean="0">
                          <a:ln>
                            <a:noFill/>
                          </a:ln>
                          <a:effectLst/>
                        </a:rPr>
                        <a:t>(76)</a:t>
                      </a:r>
                      <a:endParaRPr kumimoji="1" lang="en-US" altLang="zh-TW" sz="2600" b="0" i="0" u="none" strike="noStrike" cap="none" normalizeH="0" baseline="0" dirty="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en-US" altLang="zh-TW" sz="2600" u="none" strike="noStrike" cap="none" normalizeH="0" baseline="0" dirty="0" smtClean="0">
                          <a:ln>
                            <a:noFill/>
                          </a:ln>
                          <a:effectLst/>
                        </a:rPr>
                        <a:t>18</a:t>
                      </a:r>
                      <a:r>
                        <a:rPr kumimoji="1" lang="zh-TW" altLang="en-US" sz="2600" u="none" strike="noStrike" cap="none" normalizeH="0" baseline="0" dirty="0" smtClean="0">
                          <a:ln>
                            <a:noFill/>
                          </a:ln>
                          <a:effectLst/>
                        </a:rPr>
                        <a:t> </a:t>
                      </a:r>
                      <a:r>
                        <a:rPr kumimoji="1" lang="en-US" altLang="zh-TW" sz="2600" u="none" strike="noStrike" cap="none" normalizeH="0" baseline="0" dirty="0" smtClean="0">
                          <a:ln>
                            <a:noFill/>
                          </a:ln>
                          <a:effectLst/>
                        </a:rPr>
                        <a:t>(94)</a:t>
                      </a:r>
                      <a:endParaRPr kumimoji="1" lang="en-US" altLang="zh-TW" sz="2600" b="0" i="0" u="none" strike="noStrike" cap="none" normalizeH="0" baseline="0" dirty="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792000">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zh-TW" altLang="en-US" sz="2600" u="none" strike="noStrike" cap="none" normalizeH="0" baseline="0" dirty="0" smtClean="0">
                          <a:ln>
                            <a:noFill/>
                          </a:ln>
                          <a:effectLst/>
                        </a:rPr>
                        <a:t>香港</a:t>
                      </a:r>
                      <a:endParaRPr kumimoji="1" lang="zh-TW" altLang="en-US" sz="2600" b="0" i="0" u="none" strike="noStrike" cap="none" normalizeH="0" baseline="0" dirty="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en-US" altLang="zh-TW" sz="2600" u="none" strike="noStrike" cap="none" normalizeH="0" baseline="0" smtClean="0">
                          <a:ln>
                            <a:noFill/>
                          </a:ln>
                          <a:effectLst/>
                        </a:rPr>
                        <a:t>15</a:t>
                      </a:r>
                      <a:endParaRPr kumimoji="1" lang="en-US" altLang="zh-TW" sz="2600" b="0" i="0" u="none" strike="noStrike" cap="none" normalizeH="0" baseline="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en-US" altLang="zh-TW" sz="2600" u="none" strike="noStrike" cap="none" normalizeH="0" baseline="0" dirty="0" smtClean="0">
                          <a:ln>
                            <a:noFill/>
                          </a:ln>
                          <a:effectLst/>
                        </a:rPr>
                        <a:t>47</a:t>
                      </a:r>
                      <a:r>
                        <a:rPr kumimoji="1" lang="zh-TW" altLang="en-US" sz="2600" u="none" strike="noStrike" cap="none" normalizeH="0" baseline="0" dirty="0" smtClean="0">
                          <a:ln>
                            <a:noFill/>
                          </a:ln>
                          <a:effectLst/>
                        </a:rPr>
                        <a:t> </a:t>
                      </a:r>
                      <a:r>
                        <a:rPr kumimoji="1" lang="en-US" altLang="zh-TW" sz="2600" u="none" strike="noStrike" cap="none" normalizeH="0" baseline="0" dirty="0" smtClean="0">
                          <a:ln>
                            <a:noFill/>
                          </a:ln>
                          <a:effectLst/>
                        </a:rPr>
                        <a:t>(62)</a:t>
                      </a:r>
                      <a:endParaRPr kumimoji="1" lang="en-US" altLang="zh-TW" sz="2600" b="0" i="0" u="none" strike="noStrike" cap="none" normalizeH="0" baseline="0" dirty="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en-US" altLang="zh-TW" sz="2600" u="none" strike="noStrike" cap="none" normalizeH="0" baseline="0" dirty="0" smtClean="0">
                          <a:ln>
                            <a:noFill/>
                          </a:ln>
                          <a:effectLst/>
                        </a:rPr>
                        <a:t>30</a:t>
                      </a:r>
                      <a:r>
                        <a:rPr kumimoji="1" lang="zh-TW" altLang="en-US" sz="2600" u="none" strike="noStrike" cap="none" normalizeH="0" baseline="0" dirty="0" smtClean="0">
                          <a:ln>
                            <a:noFill/>
                          </a:ln>
                          <a:effectLst/>
                        </a:rPr>
                        <a:t> </a:t>
                      </a:r>
                      <a:r>
                        <a:rPr kumimoji="1" lang="en-US" altLang="zh-TW" sz="2600" u="none" strike="noStrike" cap="none" normalizeH="0" baseline="0" dirty="0" smtClean="0">
                          <a:ln>
                            <a:noFill/>
                          </a:ln>
                          <a:effectLst/>
                        </a:rPr>
                        <a:t>(92)</a:t>
                      </a:r>
                      <a:endParaRPr kumimoji="1" lang="en-US" altLang="zh-TW" sz="2600" b="0" i="0" u="none" strike="noStrike" cap="none" normalizeH="0" baseline="0" dirty="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en-US" altLang="zh-TW" sz="2600" u="none" strike="noStrike" cap="none" normalizeH="0" baseline="0" dirty="0" smtClean="0">
                          <a:ln>
                            <a:noFill/>
                          </a:ln>
                          <a:effectLst/>
                        </a:rPr>
                        <a:t>7</a:t>
                      </a:r>
                      <a:r>
                        <a:rPr kumimoji="1" lang="zh-TW" altLang="en-US" sz="2600" u="none" strike="noStrike" cap="none" normalizeH="0" baseline="0" dirty="0" smtClean="0">
                          <a:ln>
                            <a:noFill/>
                          </a:ln>
                          <a:effectLst/>
                        </a:rPr>
                        <a:t> </a:t>
                      </a:r>
                      <a:r>
                        <a:rPr kumimoji="1" lang="en-US" altLang="zh-TW" sz="2600" u="none" strike="noStrike" cap="none" normalizeH="0" baseline="0" dirty="0" smtClean="0">
                          <a:ln>
                            <a:noFill/>
                          </a:ln>
                          <a:effectLst/>
                        </a:rPr>
                        <a:t>(99)</a:t>
                      </a:r>
                      <a:endParaRPr kumimoji="1" lang="en-US" altLang="zh-TW" sz="2600" b="0" i="0" u="none" strike="noStrike" cap="none" normalizeH="0" baseline="0" dirty="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792000">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zh-TW" altLang="en-US" sz="2600" u="none" strike="noStrike" cap="none" normalizeH="0" baseline="0" dirty="0" smtClean="0">
                          <a:ln>
                            <a:noFill/>
                          </a:ln>
                          <a:effectLst/>
                        </a:rPr>
                        <a:t>新加坡</a:t>
                      </a:r>
                      <a:endParaRPr kumimoji="1" lang="zh-TW" altLang="en-US" sz="2600" b="0" i="0" u="none" strike="noStrike" cap="none" normalizeH="0" baseline="0" dirty="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en-US" altLang="zh-TW" sz="2600" u="none" strike="noStrike" cap="none" normalizeH="0" baseline="0" dirty="0" smtClean="0">
                          <a:ln>
                            <a:noFill/>
                          </a:ln>
                          <a:effectLst/>
                        </a:rPr>
                        <a:t>19</a:t>
                      </a:r>
                      <a:endParaRPr kumimoji="1" lang="en-US" altLang="zh-TW" sz="2600" b="0" i="0" u="none" strike="noStrike" cap="none" normalizeH="0" baseline="0" dirty="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en-US" altLang="zh-TW" sz="2600" u="none" strike="noStrike" cap="none" normalizeH="0" baseline="0" dirty="0" smtClean="0">
                          <a:ln>
                            <a:noFill/>
                          </a:ln>
                          <a:effectLst/>
                        </a:rPr>
                        <a:t>39</a:t>
                      </a:r>
                      <a:r>
                        <a:rPr kumimoji="1" lang="zh-TW" altLang="en-US" sz="2600" u="none" strike="noStrike" cap="none" normalizeH="0" baseline="0" dirty="0" smtClean="0">
                          <a:ln>
                            <a:noFill/>
                          </a:ln>
                          <a:effectLst/>
                        </a:rPr>
                        <a:t> </a:t>
                      </a:r>
                      <a:r>
                        <a:rPr kumimoji="1" lang="en-US" altLang="zh-TW" sz="2600" u="none" strike="noStrike" cap="none" normalizeH="0" baseline="0" dirty="0" smtClean="0">
                          <a:ln>
                            <a:noFill/>
                          </a:ln>
                          <a:effectLst/>
                        </a:rPr>
                        <a:t>(58)</a:t>
                      </a:r>
                      <a:endParaRPr kumimoji="1" lang="en-US" altLang="zh-TW" sz="2600" b="0" i="0" u="none" strike="noStrike" cap="none" normalizeH="0" baseline="0" dirty="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en-US" altLang="zh-TW" sz="2600" u="none" strike="noStrike" cap="none" normalizeH="0" baseline="0" dirty="0" smtClean="0">
                          <a:ln>
                            <a:noFill/>
                          </a:ln>
                          <a:effectLst/>
                        </a:rPr>
                        <a:t>28</a:t>
                      </a:r>
                      <a:r>
                        <a:rPr kumimoji="1" lang="zh-TW" altLang="en-US" sz="2600" u="none" strike="noStrike" cap="none" normalizeH="0" baseline="0" dirty="0" smtClean="0">
                          <a:ln>
                            <a:noFill/>
                          </a:ln>
                          <a:effectLst/>
                        </a:rPr>
                        <a:t> </a:t>
                      </a:r>
                      <a:r>
                        <a:rPr kumimoji="1" lang="en-US" altLang="zh-TW" sz="2600" u="none" strike="noStrike" cap="none" normalizeH="0" baseline="0" dirty="0" smtClean="0">
                          <a:ln>
                            <a:noFill/>
                          </a:ln>
                          <a:effectLst/>
                        </a:rPr>
                        <a:t>(86)</a:t>
                      </a:r>
                      <a:endParaRPr kumimoji="1" lang="en-US" altLang="zh-TW" sz="2600" b="0" i="0" u="none" strike="noStrike" cap="none" normalizeH="0" baseline="0" dirty="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accent1"/>
                        </a:buClr>
                        <a:buSzPct val="65000"/>
                        <a:buFont typeface="Wingdings" pitchFamily="2" charset="2"/>
                        <a:buNone/>
                        <a:tabLst/>
                      </a:pPr>
                      <a:r>
                        <a:rPr kumimoji="1" lang="en-US" altLang="zh-TW" sz="2600" u="none" strike="noStrike" cap="none" normalizeH="0" baseline="0" dirty="0" smtClean="0">
                          <a:ln>
                            <a:noFill/>
                          </a:ln>
                          <a:effectLst/>
                        </a:rPr>
                        <a:t>11</a:t>
                      </a:r>
                      <a:r>
                        <a:rPr kumimoji="1" lang="zh-TW" altLang="en-US" sz="2600" u="none" strike="noStrike" cap="none" normalizeH="0" baseline="0" dirty="0" smtClean="0">
                          <a:ln>
                            <a:noFill/>
                          </a:ln>
                          <a:effectLst/>
                        </a:rPr>
                        <a:t> </a:t>
                      </a:r>
                      <a:r>
                        <a:rPr kumimoji="1" lang="en-US" altLang="zh-TW" sz="2600" u="none" strike="noStrike" cap="none" normalizeH="0" baseline="0" dirty="0" smtClean="0">
                          <a:ln>
                            <a:noFill/>
                          </a:ln>
                          <a:effectLst/>
                        </a:rPr>
                        <a:t>(97)</a:t>
                      </a:r>
                      <a:endParaRPr kumimoji="1" lang="en-US" altLang="zh-TW" sz="2600" b="0" i="0" u="none" strike="noStrike" cap="none" normalizeH="0" baseline="0" dirty="0" smtClean="0">
                        <a:ln>
                          <a:noFill/>
                        </a:ln>
                        <a:solidFill>
                          <a:schemeClr val="tx1"/>
                        </a:solidFill>
                        <a:effectLst/>
                        <a:latin typeface="微軟正黑體" pitchFamily="34" charset="-120"/>
                        <a:ea typeface="微軟正黑體" pitchFamily="34" charset="-120"/>
                        <a:cs typeface="Times New Roman" pitchFamily="18" charset="0"/>
                      </a:endParaRPr>
                    </a:p>
                  </a:txBody>
                  <a:tcPr marL="83326" marR="83326"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683" name="Group 3"/>
          <p:cNvGraphicFramePr>
            <a:graphicFrameLocks noGrp="1"/>
          </p:cNvGraphicFramePr>
          <p:nvPr/>
        </p:nvGraphicFramePr>
        <p:xfrm>
          <a:off x="239713" y="1516063"/>
          <a:ext cx="8640961" cy="4926320"/>
        </p:xfrm>
        <a:graphic>
          <a:graphicData uri="http://schemas.openxmlformats.org/drawingml/2006/table">
            <a:tbl>
              <a:tblPr/>
              <a:tblGrid>
                <a:gridCol w="2448271"/>
                <a:gridCol w="884670"/>
                <a:gridCol w="884670"/>
                <a:gridCol w="884670"/>
                <a:gridCol w="884670"/>
                <a:gridCol w="884670"/>
                <a:gridCol w="884670"/>
                <a:gridCol w="884670"/>
              </a:tblGrid>
              <a:tr h="720080">
                <a:tc>
                  <a:txBody>
                    <a:bodyPr/>
                    <a:lstStyle/>
                    <a:p>
                      <a:pPr marL="0" marR="0" lvl="0" indent="0" algn="ctr" defTabSz="914400" rtl="0" eaLnBrk="0" fontAlgn="base" latinLnBrk="0" hangingPunct="0">
                        <a:lnSpc>
                          <a:spcPct val="120000"/>
                        </a:lnSpc>
                        <a:spcBef>
                          <a:spcPct val="0"/>
                        </a:spcBef>
                        <a:spcAft>
                          <a:spcPct val="0"/>
                        </a:spcAft>
                        <a:buClr>
                          <a:schemeClr val="accent1"/>
                        </a:buClr>
                        <a:buSzPct val="65000"/>
                        <a:buFont typeface="Wingdings" pitchFamily="2" charset="2"/>
                        <a:buNone/>
                        <a:tabLst/>
                      </a:pPr>
                      <a:endParaRPr kumimoji="1" lang="zh-TW" altLang="en-US" sz="1800" b="1" i="0" u="none" strike="noStrike" cap="none" normalizeH="0" baseline="0" dirty="0" smtClean="0">
                        <a:ln>
                          <a:noFill/>
                        </a:ln>
                        <a:solidFill>
                          <a:schemeClr val="tx1"/>
                        </a:solidFill>
                        <a:effectLst/>
                        <a:latin typeface="+mn-lt"/>
                        <a:ea typeface="新細明體" pitchFamily="18" charset="-120"/>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zh-TW" altLang="en-US" sz="2000" b="0" i="0" u="none" strike="noStrike" cap="none" normalizeH="0" baseline="0" dirty="0" smtClean="0">
                          <a:ln>
                            <a:noFill/>
                          </a:ln>
                          <a:solidFill>
                            <a:schemeClr val="tx1"/>
                          </a:solidFill>
                          <a:effectLst/>
                          <a:latin typeface="+mn-lt"/>
                          <a:ea typeface="新細明體" pitchFamily="18" charset="-120"/>
                          <a:cs typeface="Times New Roman" pitchFamily="18" charset="0"/>
                        </a:rPr>
                        <a:t>台灣</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zh-TW" altLang="en-US" sz="2000" b="0" i="0" u="none" strike="noStrike" cap="none" normalizeH="0" baseline="0" dirty="0" smtClean="0">
                          <a:ln>
                            <a:noFill/>
                          </a:ln>
                          <a:solidFill>
                            <a:schemeClr val="tx1"/>
                          </a:solidFill>
                          <a:effectLst/>
                          <a:latin typeface="+mn-lt"/>
                          <a:ea typeface="新細明體" pitchFamily="18" charset="-120"/>
                          <a:cs typeface="Times New Roman" pitchFamily="18" charset="0"/>
                        </a:rPr>
                        <a:t>日本</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zh-TW" altLang="en-US" sz="2000" b="0" i="0" u="none" strike="noStrike" cap="none" normalizeH="0" baseline="0" dirty="0" smtClean="0">
                          <a:ln>
                            <a:noFill/>
                          </a:ln>
                          <a:solidFill>
                            <a:schemeClr val="tx1"/>
                          </a:solidFill>
                          <a:effectLst/>
                          <a:latin typeface="+mn-lt"/>
                          <a:ea typeface="新細明體" pitchFamily="18" charset="-120"/>
                          <a:cs typeface="Times New Roman" pitchFamily="18" charset="0"/>
                        </a:rPr>
                        <a:t>韓國</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zh-TW" altLang="en-US" sz="2000" b="0" i="0" u="none" strike="noStrike" cap="none" normalizeH="0" baseline="0" dirty="0" smtClean="0">
                          <a:ln>
                            <a:noFill/>
                          </a:ln>
                          <a:solidFill>
                            <a:schemeClr val="tx1"/>
                          </a:solidFill>
                          <a:effectLst/>
                          <a:latin typeface="+mn-lt"/>
                          <a:ea typeface="新細明體" pitchFamily="18" charset="-120"/>
                          <a:cs typeface="Times New Roman" pitchFamily="18" charset="0"/>
                        </a:rPr>
                        <a:t>香</a:t>
                      </a:r>
                    </a:p>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zh-TW" altLang="en-US" sz="2000" b="0" i="0" u="none" strike="noStrike" cap="none" normalizeH="0" baseline="0" dirty="0" smtClean="0">
                          <a:ln>
                            <a:noFill/>
                          </a:ln>
                          <a:solidFill>
                            <a:schemeClr val="tx1"/>
                          </a:solidFill>
                          <a:effectLst/>
                          <a:latin typeface="+mn-lt"/>
                          <a:ea typeface="新細明體" pitchFamily="18" charset="-120"/>
                          <a:cs typeface="Times New Roman" pitchFamily="18" charset="0"/>
                        </a:rPr>
                        <a:t>港</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zh-TW" altLang="en-US" sz="2000" b="0" i="0" u="none" strike="noStrike" cap="none" normalizeH="0" baseline="0" dirty="0" smtClean="0">
                          <a:ln>
                            <a:noFill/>
                          </a:ln>
                          <a:solidFill>
                            <a:schemeClr val="tx1"/>
                          </a:solidFill>
                          <a:effectLst/>
                          <a:latin typeface="+mn-lt"/>
                          <a:ea typeface="新細明體" pitchFamily="18" charset="-120"/>
                          <a:cs typeface="Times New Roman" pitchFamily="18" charset="0"/>
                        </a:rPr>
                        <a:t>芬蘭</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zh-TW" altLang="en-US" sz="2000" b="0" i="0" u="none" strike="noStrike" cap="none" normalizeH="0" baseline="0" dirty="0" smtClean="0">
                          <a:ln>
                            <a:noFill/>
                          </a:ln>
                          <a:solidFill>
                            <a:schemeClr val="tx1"/>
                          </a:solidFill>
                          <a:effectLst/>
                          <a:latin typeface="+mn-lt"/>
                          <a:ea typeface="新細明體" pitchFamily="18" charset="-120"/>
                          <a:cs typeface="Times New Roman" pitchFamily="18" charset="0"/>
                        </a:rPr>
                        <a:t>瑞典</a:t>
                      </a:r>
                      <a:endParaRPr kumimoji="1" lang="zh-TW" altLang="en-US" sz="2000" b="0" i="0" u="none" strike="noStrike" cap="none" normalizeH="0" baseline="0" dirty="0" smtClean="0">
                        <a:ln>
                          <a:noFill/>
                        </a:ln>
                        <a:solidFill>
                          <a:schemeClr val="tx1"/>
                        </a:solidFill>
                        <a:effectLst/>
                        <a:latin typeface="+mn-lt"/>
                        <a:ea typeface="新細明體" pitchFamily="18" charset="-120"/>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1600" b="0" i="0" u="none" strike="noStrike" cap="none" normalizeH="0" baseline="0" dirty="0" smtClean="0">
                          <a:ln>
                            <a:noFill/>
                          </a:ln>
                          <a:solidFill>
                            <a:schemeClr val="tx1"/>
                          </a:solidFill>
                          <a:effectLst/>
                          <a:latin typeface="+mn-lt"/>
                          <a:ea typeface="新細明體" pitchFamily="18" charset="-120"/>
                        </a:rPr>
                        <a:t>OECD</a:t>
                      </a:r>
                    </a:p>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zh-TW" altLang="en-US" sz="2000" b="0" i="0" u="none" strike="noStrike" cap="none" normalizeH="0" baseline="0" dirty="0" smtClean="0">
                          <a:ln>
                            <a:noFill/>
                          </a:ln>
                          <a:solidFill>
                            <a:schemeClr val="tx1"/>
                          </a:solidFill>
                          <a:effectLst/>
                          <a:latin typeface="+mn-lt"/>
                          <a:ea typeface="新細明體" pitchFamily="18" charset="-120"/>
                        </a:rPr>
                        <a:t>平均</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61950">
                <a:tc>
                  <a:txBody>
                    <a:bodyPr/>
                    <a:lstStyle/>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Below Level 1(%)</a:t>
                      </a:r>
                    </a:p>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lang="en-US" altLang="zh-TW" sz="2000" b="1" dirty="0" smtClean="0">
                          <a:solidFill>
                            <a:srgbClr val="000099"/>
                          </a:solidFill>
                          <a:latin typeface="Belwe Lt BT" pitchFamily="18" charset="0"/>
                          <a:ea typeface="+mn-ea"/>
                        </a:rPr>
                        <a:t>(</a:t>
                      </a:r>
                      <a:r>
                        <a:rPr lang="zh-TW" altLang="en-US" sz="2000" b="1" dirty="0" smtClean="0">
                          <a:solidFill>
                            <a:srgbClr val="000099"/>
                          </a:solidFill>
                          <a:latin typeface="Belwe Lt BT" pitchFamily="18" charset="0"/>
                          <a:ea typeface="+mn-ea"/>
                        </a:rPr>
                        <a:t>低於</a:t>
                      </a:r>
                      <a:r>
                        <a:rPr lang="en-US" altLang="zh-TW" sz="2000" b="1" dirty="0" smtClean="0">
                          <a:solidFill>
                            <a:srgbClr val="000099"/>
                          </a:solidFill>
                          <a:latin typeface="Belwe Lt BT" pitchFamily="18" charset="0"/>
                          <a:ea typeface="+mn-ea"/>
                        </a:rPr>
                        <a:t>334.75</a:t>
                      </a:r>
                      <a:r>
                        <a:rPr lang="zh-TW" altLang="en-US" sz="2000" b="1" dirty="0" smtClean="0">
                          <a:solidFill>
                            <a:srgbClr val="000099"/>
                          </a:solidFill>
                          <a:latin typeface="Belwe Lt BT" pitchFamily="18" charset="0"/>
                          <a:ea typeface="+mn-ea"/>
                        </a:rPr>
                        <a:t>分</a:t>
                      </a:r>
                      <a:r>
                        <a:rPr lang="en-US" altLang="zh-TW" sz="2000" b="1" dirty="0" smtClean="0">
                          <a:solidFill>
                            <a:srgbClr val="000099"/>
                          </a:solidFill>
                          <a:latin typeface="Belwe Lt BT" pitchFamily="18" charset="0"/>
                          <a:ea typeface="+mn-ea"/>
                        </a:rPr>
                        <a:t>)</a:t>
                      </a:r>
                      <a:endPar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3.8</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6.7</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1.4</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smtClean="0">
                          <a:ln>
                            <a:noFill/>
                          </a:ln>
                          <a:solidFill>
                            <a:schemeClr val="tx1"/>
                          </a:solidFill>
                          <a:effectLst/>
                          <a:latin typeface="+mn-lt"/>
                          <a:ea typeface="新細明體" pitchFamily="18" charset="-120"/>
                          <a:cs typeface="Times New Roman" pitchFamily="18" charset="0"/>
                        </a:rPr>
                        <a:t>1.3</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0.8</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5.0</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smtClean="0">
                          <a:ln>
                            <a:noFill/>
                          </a:ln>
                          <a:solidFill>
                            <a:schemeClr val="tx1"/>
                          </a:solidFill>
                          <a:effectLst/>
                          <a:latin typeface="+mn-lt"/>
                          <a:ea typeface="新細明體" pitchFamily="18" charset="-120"/>
                          <a:cs typeface="Times New Roman" pitchFamily="18" charset="0"/>
                        </a:rPr>
                        <a:t>7.4</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77825">
                <a:tc>
                  <a:txBody>
                    <a:bodyPr/>
                    <a:lstStyle/>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Level 1 (%)</a:t>
                      </a:r>
                    </a:p>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lang="en-US" altLang="zh-TW" sz="2000" b="1" dirty="0" smtClean="0">
                          <a:solidFill>
                            <a:srgbClr val="000099"/>
                          </a:solidFill>
                          <a:latin typeface="Belwe Lt BT" pitchFamily="18" charset="0"/>
                          <a:ea typeface="+mn-ea"/>
                        </a:rPr>
                        <a:t>(~407.47</a:t>
                      </a:r>
                      <a:r>
                        <a:rPr lang="zh-TW" altLang="en-US" sz="2000" b="1" dirty="0" smtClean="0">
                          <a:solidFill>
                            <a:srgbClr val="000099"/>
                          </a:solidFill>
                          <a:latin typeface="Belwe Lt BT" pitchFamily="18" charset="0"/>
                          <a:ea typeface="+mn-ea"/>
                        </a:rPr>
                        <a:t>分</a:t>
                      </a:r>
                      <a:r>
                        <a:rPr lang="en-US" altLang="zh-TW" sz="2000" b="1" dirty="0" smtClean="0">
                          <a:solidFill>
                            <a:srgbClr val="000099"/>
                          </a:solidFill>
                          <a:latin typeface="Belwe Lt BT" pitchFamily="18" charset="0"/>
                          <a:ea typeface="+mn-ea"/>
                        </a:rPr>
                        <a:t>)</a:t>
                      </a:r>
                      <a:endPar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smtClean="0">
                          <a:ln>
                            <a:noFill/>
                          </a:ln>
                          <a:solidFill>
                            <a:schemeClr val="tx1"/>
                          </a:solidFill>
                          <a:effectLst/>
                          <a:latin typeface="+mn-lt"/>
                          <a:ea typeface="新細明體" pitchFamily="18" charset="-120"/>
                          <a:cs typeface="Times New Roman" pitchFamily="18" charset="0"/>
                        </a:rPr>
                        <a:t>11.5</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11.7</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smtClean="0">
                          <a:ln>
                            <a:noFill/>
                          </a:ln>
                          <a:solidFill>
                            <a:schemeClr val="tx1"/>
                          </a:solidFill>
                          <a:effectLst/>
                          <a:latin typeface="+mn-lt"/>
                          <a:ea typeface="新細明體" pitchFamily="18" charset="-120"/>
                          <a:cs typeface="Times New Roman" pitchFamily="18" charset="0"/>
                        </a:rPr>
                        <a:t>4.3</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smtClean="0">
                          <a:ln>
                            <a:noFill/>
                          </a:ln>
                          <a:solidFill>
                            <a:schemeClr val="tx1"/>
                          </a:solidFill>
                          <a:effectLst/>
                          <a:latin typeface="+mn-lt"/>
                          <a:ea typeface="新細明體" pitchFamily="18" charset="-120"/>
                          <a:cs typeface="Times New Roman" pitchFamily="18" charset="0"/>
                        </a:rPr>
                        <a:t>5.9</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smtClean="0">
                          <a:ln>
                            <a:noFill/>
                          </a:ln>
                          <a:solidFill>
                            <a:schemeClr val="tx1"/>
                          </a:solidFill>
                          <a:effectLst/>
                          <a:latin typeface="+mn-lt"/>
                          <a:ea typeface="新細明體" pitchFamily="18" charset="-120"/>
                          <a:cs typeface="Times New Roman" pitchFamily="18" charset="0"/>
                        </a:rPr>
                        <a:t>4.0</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10.3</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smtClean="0">
                          <a:ln>
                            <a:noFill/>
                          </a:ln>
                          <a:solidFill>
                            <a:schemeClr val="tx1"/>
                          </a:solidFill>
                          <a:effectLst/>
                          <a:latin typeface="+mn-lt"/>
                          <a:ea typeface="新細明體" pitchFamily="18" charset="-120"/>
                          <a:cs typeface="Times New Roman" pitchFamily="18" charset="0"/>
                        </a:rPr>
                        <a:t>12.7</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5288">
                <a:tc>
                  <a:txBody>
                    <a:bodyPr/>
                    <a:lstStyle/>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Level 2 (%)</a:t>
                      </a:r>
                    </a:p>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lang="en-US" altLang="zh-TW" sz="2000" b="1" dirty="0" smtClean="0">
                          <a:solidFill>
                            <a:srgbClr val="000099"/>
                          </a:solidFill>
                          <a:latin typeface="Belwe Lt BT" pitchFamily="18" charset="0"/>
                          <a:ea typeface="+mn-ea"/>
                        </a:rPr>
                        <a:t>(~480.18</a:t>
                      </a:r>
                      <a:r>
                        <a:rPr lang="zh-TW" altLang="en-US" sz="2000" b="1" dirty="0" smtClean="0">
                          <a:solidFill>
                            <a:srgbClr val="000099"/>
                          </a:solidFill>
                          <a:latin typeface="Belwe Lt BT" pitchFamily="18" charset="0"/>
                          <a:ea typeface="+mn-ea"/>
                        </a:rPr>
                        <a:t>分</a:t>
                      </a:r>
                      <a:r>
                        <a:rPr lang="en-US" altLang="zh-TW" sz="2000" b="1" dirty="0" smtClean="0">
                          <a:solidFill>
                            <a:srgbClr val="000099"/>
                          </a:solidFill>
                          <a:latin typeface="Belwe Lt BT" pitchFamily="18" charset="0"/>
                          <a:ea typeface="+mn-ea"/>
                        </a:rPr>
                        <a:t>)</a:t>
                      </a:r>
                      <a:endPar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smtClean="0">
                          <a:ln>
                            <a:noFill/>
                          </a:ln>
                          <a:solidFill>
                            <a:schemeClr val="tx1"/>
                          </a:solidFill>
                          <a:effectLst/>
                          <a:latin typeface="+mn-lt"/>
                          <a:ea typeface="新細明體" pitchFamily="18" charset="-120"/>
                          <a:cs typeface="Times New Roman" pitchFamily="18" charset="0"/>
                        </a:rPr>
                        <a:t>24.4</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smtClean="0">
                          <a:ln>
                            <a:noFill/>
                          </a:ln>
                          <a:solidFill>
                            <a:schemeClr val="tx1"/>
                          </a:solidFill>
                          <a:effectLst/>
                          <a:latin typeface="+mn-lt"/>
                          <a:ea typeface="新細明體" pitchFamily="18" charset="-120"/>
                          <a:cs typeface="Times New Roman" pitchFamily="18" charset="0"/>
                        </a:rPr>
                        <a:t>22.0</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12.5</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smtClean="0">
                          <a:ln>
                            <a:noFill/>
                          </a:ln>
                          <a:solidFill>
                            <a:schemeClr val="tx1"/>
                          </a:solidFill>
                          <a:effectLst/>
                          <a:latin typeface="+mn-lt"/>
                          <a:ea typeface="新細明體" pitchFamily="18" charset="-120"/>
                          <a:cs typeface="Times New Roman" pitchFamily="18" charset="0"/>
                        </a:rPr>
                        <a:t>16.5</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15.5</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21.9</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22.7</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66700">
                <a:tc>
                  <a:txBody>
                    <a:bodyPr/>
                    <a:lstStyle/>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Level 3 (%)</a:t>
                      </a:r>
                    </a:p>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lang="en-US" altLang="zh-TW" sz="2000" b="1" dirty="0" smtClean="0">
                          <a:solidFill>
                            <a:srgbClr val="000099"/>
                          </a:solidFill>
                          <a:latin typeface="Belwe Lt BT" pitchFamily="18" charset="0"/>
                          <a:ea typeface="+mn-ea"/>
                        </a:rPr>
                        <a:t>(~552.89</a:t>
                      </a:r>
                      <a:r>
                        <a:rPr lang="zh-TW" altLang="en-US" sz="2000" b="1" dirty="0" smtClean="0">
                          <a:solidFill>
                            <a:srgbClr val="000099"/>
                          </a:solidFill>
                          <a:latin typeface="Belwe Lt BT" pitchFamily="18" charset="0"/>
                          <a:ea typeface="+mn-ea"/>
                        </a:rPr>
                        <a:t>分</a:t>
                      </a:r>
                      <a:r>
                        <a:rPr lang="en-US" altLang="zh-TW" sz="2000" b="1" dirty="0" smtClean="0">
                          <a:solidFill>
                            <a:srgbClr val="000099"/>
                          </a:solidFill>
                          <a:latin typeface="Belwe Lt BT" pitchFamily="18" charset="0"/>
                          <a:ea typeface="+mn-ea"/>
                        </a:rPr>
                        <a:t>)</a:t>
                      </a:r>
                      <a:endPar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34.0</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smtClean="0">
                          <a:ln>
                            <a:noFill/>
                          </a:ln>
                          <a:solidFill>
                            <a:schemeClr val="tx1"/>
                          </a:solidFill>
                          <a:effectLst/>
                          <a:latin typeface="+mn-lt"/>
                          <a:ea typeface="新細明體" pitchFamily="18" charset="-120"/>
                          <a:cs typeface="Times New Roman" pitchFamily="18" charset="0"/>
                        </a:rPr>
                        <a:t>28.7</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smtClean="0">
                          <a:ln>
                            <a:noFill/>
                          </a:ln>
                          <a:solidFill>
                            <a:schemeClr val="tx1"/>
                          </a:solidFill>
                          <a:effectLst/>
                          <a:latin typeface="+mn-lt"/>
                          <a:ea typeface="新細明體" pitchFamily="18" charset="-120"/>
                          <a:cs typeface="Times New Roman" pitchFamily="18" charset="0"/>
                        </a:rPr>
                        <a:t>27.2</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smtClean="0">
                          <a:ln>
                            <a:noFill/>
                          </a:ln>
                          <a:solidFill>
                            <a:schemeClr val="tx1"/>
                          </a:solidFill>
                          <a:effectLst/>
                          <a:latin typeface="+mn-lt"/>
                          <a:ea typeface="新細明體" pitchFamily="18" charset="-120"/>
                          <a:cs typeface="Times New Roman" pitchFamily="18" charset="0"/>
                        </a:rPr>
                        <a:t>31.5</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smtClean="0">
                          <a:ln>
                            <a:noFill/>
                          </a:ln>
                          <a:solidFill>
                            <a:schemeClr val="tx1"/>
                          </a:solidFill>
                          <a:effectLst/>
                          <a:latin typeface="+mn-lt"/>
                          <a:ea typeface="新細明體" pitchFamily="18" charset="-120"/>
                          <a:cs typeface="Times New Roman" pitchFamily="18" charset="0"/>
                        </a:rPr>
                        <a:t>31.2</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28.9</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27.8</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55600">
                <a:tc>
                  <a:txBody>
                    <a:bodyPr/>
                    <a:lstStyle/>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Level 4 (%)</a:t>
                      </a:r>
                    </a:p>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lang="en-US" altLang="zh-TW" sz="2000" b="1" dirty="0" smtClean="0">
                          <a:solidFill>
                            <a:srgbClr val="000099"/>
                          </a:solidFill>
                          <a:latin typeface="Belwe Lt BT" pitchFamily="18" charset="0"/>
                          <a:ea typeface="+mn-ea"/>
                        </a:rPr>
                        <a:t>(~625.61</a:t>
                      </a:r>
                      <a:r>
                        <a:rPr lang="zh-TW" altLang="en-US" sz="2000" b="1" dirty="0" smtClean="0">
                          <a:solidFill>
                            <a:srgbClr val="000099"/>
                          </a:solidFill>
                          <a:latin typeface="Belwe Lt BT" pitchFamily="18" charset="0"/>
                          <a:ea typeface="+mn-ea"/>
                        </a:rPr>
                        <a:t>分</a:t>
                      </a:r>
                      <a:r>
                        <a:rPr lang="en-US" altLang="zh-TW" sz="2000" b="1" dirty="0" smtClean="0">
                          <a:solidFill>
                            <a:srgbClr val="000099"/>
                          </a:solidFill>
                          <a:latin typeface="Belwe Lt BT" pitchFamily="18" charset="0"/>
                          <a:ea typeface="+mn-ea"/>
                        </a:rPr>
                        <a:t>)</a:t>
                      </a:r>
                      <a:endPar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smtClean="0">
                          <a:ln>
                            <a:noFill/>
                          </a:ln>
                          <a:solidFill>
                            <a:schemeClr val="tx1"/>
                          </a:solidFill>
                          <a:effectLst/>
                          <a:latin typeface="+mn-lt"/>
                          <a:ea typeface="新細明體" pitchFamily="18" charset="-120"/>
                          <a:cs typeface="Times New Roman" pitchFamily="18" charset="0"/>
                        </a:rPr>
                        <a:t>21.6</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smtClean="0">
                          <a:ln>
                            <a:noFill/>
                          </a:ln>
                          <a:solidFill>
                            <a:schemeClr val="tx1"/>
                          </a:solidFill>
                          <a:effectLst/>
                          <a:latin typeface="+mn-lt"/>
                          <a:ea typeface="新細明體" pitchFamily="18" charset="-120"/>
                          <a:cs typeface="Times New Roman" pitchFamily="18" charset="0"/>
                        </a:rPr>
                        <a:t>21.5</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smtClean="0">
                          <a:ln>
                            <a:noFill/>
                          </a:ln>
                          <a:solidFill>
                            <a:schemeClr val="tx1"/>
                          </a:solidFill>
                          <a:effectLst/>
                          <a:latin typeface="+mn-lt"/>
                          <a:ea typeface="新細明體" pitchFamily="18" charset="-120"/>
                          <a:cs typeface="Times New Roman" pitchFamily="18" charset="0"/>
                        </a:rPr>
                        <a:t>32.7</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smtClean="0">
                          <a:ln>
                            <a:noFill/>
                          </a:ln>
                          <a:solidFill>
                            <a:schemeClr val="tx1"/>
                          </a:solidFill>
                          <a:effectLst/>
                          <a:latin typeface="+mn-lt"/>
                          <a:ea typeface="新細明體" pitchFamily="18" charset="-120"/>
                          <a:cs typeface="Times New Roman" pitchFamily="18" charset="0"/>
                        </a:rPr>
                        <a:t>32.0</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smtClean="0">
                          <a:ln>
                            <a:noFill/>
                          </a:ln>
                          <a:solidFill>
                            <a:schemeClr val="tx1"/>
                          </a:solidFill>
                          <a:effectLst/>
                          <a:latin typeface="+mn-lt"/>
                          <a:ea typeface="新細明體" pitchFamily="18" charset="-120"/>
                          <a:cs typeface="Times New Roman" pitchFamily="18" charset="0"/>
                        </a:rPr>
                        <a:t>31.8</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23.3</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20.7</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77838">
                <a:tc>
                  <a:txBody>
                    <a:bodyPr/>
                    <a:lstStyle/>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Level 5 (%)</a:t>
                      </a:r>
                    </a:p>
                    <a:p>
                      <a:pPr marL="0" marR="0" lvl="0" indent="0" algn="ct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lang="en-US" altLang="zh-TW" sz="2000" b="1" dirty="0" smtClean="0">
                          <a:solidFill>
                            <a:srgbClr val="000099"/>
                          </a:solidFill>
                          <a:latin typeface="Belwe Lt BT" pitchFamily="18" charset="0"/>
                          <a:ea typeface="+mn-ea"/>
                        </a:rPr>
                        <a:t>(625.61</a:t>
                      </a:r>
                      <a:r>
                        <a:rPr lang="zh-TW" altLang="en-US" sz="2000" b="1" dirty="0" smtClean="0">
                          <a:solidFill>
                            <a:srgbClr val="000099"/>
                          </a:solidFill>
                          <a:latin typeface="Belwe Lt BT" pitchFamily="18" charset="0"/>
                          <a:ea typeface="+mn-ea"/>
                        </a:rPr>
                        <a:t>分以上</a:t>
                      </a:r>
                      <a:r>
                        <a:rPr lang="en-US" altLang="zh-TW" sz="2000" b="1" dirty="0" smtClean="0">
                          <a:solidFill>
                            <a:srgbClr val="000099"/>
                          </a:solidFill>
                          <a:latin typeface="Belwe Lt BT" pitchFamily="18" charset="0"/>
                          <a:ea typeface="+mn-ea"/>
                        </a:rPr>
                        <a:t>)</a:t>
                      </a:r>
                      <a:endPar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4.7</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9.4</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21.7</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12.8</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16.7</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10.6</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0" fontAlgn="base" latinLnBrk="0" hangingPunct="0">
                        <a:lnSpc>
                          <a:spcPct val="100000"/>
                        </a:lnSpc>
                        <a:spcBef>
                          <a:spcPct val="0"/>
                        </a:spcBef>
                        <a:spcAft>
                          <a:spcPct val="0"/>
                        </a:spcAft>
                        <a:buClr>
                          <a:schemeClr val="accent1"/>
                        </a:buClr>
                        <a:buSzPct val="65000"/>
                        <a:buFont typeface="Wingdings" pitchFamily="2" charset="2"/>
                        <a:buNone/>
                        <a:tabLst/>
                      </a:pPr>
                      <a:r>
                        <a:rPr kumimoji="1" lang="en-US" altLang="zh-TW" sz="2000" b="1" i="0" u="none" strike="noStrike" cap="none" normalizeH="0" baseline="0" dirty="0" smtClean="0">
                          <a:ln>
                            <a:noFill/>
                          </a:ln>
                          <a:solidFill>
                            <a:schemeClr val="tx1"/>
                          </a:solidFill>
                          <a:effectLst/>
                          <a:latin typeface="+mn-lt"/>
                          <a:ea typeface="新細明體" pitchFamily="18" charset="-120"/>
                          <a:cs typeface="Times New Roman" pitchFamily="18" charset="0"/>
                        </a:rPr>
                        <a:t>8.6</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0" name="投影片編號版面配置區 9"/>
          <p:cNvSpPr>
            <a:spLocks noGrp="1"/>
          </p:cNvSpPr>
          <p:nvPr>
            <p:ph type="sldNum" sz="quarter" idx="12"/>
          </p:nvPr>
        </p:nvSpPr>
        <p:spPr/>
        <p:txBody>
          <a:bodyPr/>
          <a:lstStyle/>
          <a:p>
            <a:pPr>
              <a:defRPr/>
            </a:pPr>
            <a:fld id="{D37C7CFE-F12B-4142-9C17-39F541644D42}" type="slidenum">
              <a:rPr lang="en-US" altLang="zh-TW"/>
              <a:pPr>
                <a:defRPr/>
              </a:pPr>
              <a:t>18</a:t>
            </a:fld>
            <a:endParaRPr lang="en-US" altLang="zh-TW"/>
          </a:p>
        </p:txBody>
      </p:sp>
      <p:sp>
        <p:nvSpPr>
          <p:cNvPr id="25677" name="標題 13"/>
          <p:cNvSpPr>
            <a:spLocks noGrp="1"/>
          </p:cNvSpPr>
          <p:nvPr>
            <p:ph type="title"/>
          </p:nvPr>
        </p:nvSpPr>
        <p:spPr/>
        <p:txBody>
          <a:bodyPr/>
          <a:lstStyle/>
          <a:p>
            <a:r>
              <a:rPr lang="en-US" altLang="zh-TW" smtClean="0"/>
              <a:t>PISA 2006</a:t>
            </a:r>
            <a:endParaRPr lang="zh-TW" altLang="en-US"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內容版面配置區 2"/>
          <p:cNvSpPr>
            <a:spLocks noGrp="1"/>
          </p:cNvSpPr>
          <p:nvPr>
            <p:ph sz="quarter" idx="1"/>
          </p:nvPr>
        </p:nvSpPr>
        <p:spPr>
          <a:xfrm>
            <a:off x="301625" y="1527175"/>
            <a:ext cx="8504238" cy="4572000"/>
          </a:xfrm>
        </p:spPr>
        <p:txBody>
          <a:bodyPr/>
          <a:lstStyle/>
          <a:p>
            <a:pPr eaLnBrk="1" hangingPunct="1"/>
            <a:endParaRPr lang="en-US" altLang="zh-TW" dirty="0" smtClean="0"/>
          </a:p>
          <a:p>
            <a:pPr eaLnBrk="1" hangingPunct="1"/>
            <a:endParaRPr lang="zh-TW" altLang="en-US" dirty="0" smtClean="0"/>
          </a:p>
        </p:txBody>
      </p:sp>
      <p:sp>
        <p:nvSpPr>
          <p:cNvPr id="7" name="內容版面配置區 2"/>
          <p:cNvSpPr txBox="1">
            <a:spLocks/>
          </p:cNvSpPr>
          <p:nvPr/>
        </p:nvSpPr>
        <p:spPr>
          <a:xfrm>
            <a:off x="454025" y="1679575"/>
            <a:ext cx="8504238" cy="4572000"/>
          </a:xfrm>
          <a:prstGeom prst="rect">
            <a:avLst/>
          </a:prstGeom>
        </p:spPr>
        <p:txBody>
          <a:bodyPr>
            <a:normAutofit fontScale="92500"/>
          </a:bodyPr>
          <a:lstStyle/>
          <a:p>
            <a:pPr>
              <a:defRPr/>
            </a:pPr>
            <a:r>
              <a:rPr lang="zh-TW" altLang="zh-TW" sz="2800" dirty="0">
                <a:solidFill>
                  <a:schemeClr val="tx2">
                    <a:lumMod val="75000"/>
                  </a:schemeClr>
                </a:solidFill>
              </a:rPr>
              <a:t>臺灣學生直接理解歷程的表現（通過率</a:t>
            </a:r>
            <a:r>
              <a:rPr lang="en-US" altLang="zh-TW" sz="2800" dirty="0">
                <a:solidFill>
                  <a:schemeClr val="tx2">
                    <a:lumMod val="75000"/>
                  </a:schemeClr>
                </a:solidFill>
              </a:rPr>
              <a:t>73%</a:t>
            </a:r>
            <a:r>
              <a:rPr lang="zh-TW" altLang="zh-TW" sz="2800" dirty="0">
                <a:solidFill>
                  <a:schemeClr val="tx2">
                    <a:lumMod val="75000"/>
                  </a:schemeClr>
                </a:solidFill>
              </a:rPr>
              <a:t>）顯著優於詮釋理解歷程（通過率</a:t>
            </a:r>
            <a:r>
              <a:rPr lang="en-US" altLang="zh-TW" sz="2800" dirty="0">
                <a:solidFill>
                  <a:schemeClr val="tx2">
                    <a:lumMod val="75000"/>
                  </a:schemeClr>
                </a:solidFill>
              </a:rPr>
              <a:t>49%</a:t>
            </a:r>
            <a:r>
              <a:rPr lang="zh-TW" altLang="zh-TW" sz="2800" dirty="0">
                <a:solidFill>
                  <a:schemeClr val="tx2">
                    <a:lumMod val="75000"/>
                  </a:schemeClr>
                </a:solidFill>
              </a:rPr>
              <a:t>）。</a:t>
            </a:r>
            <a:endParaRPr lang="en-US" altLang="zh-TW" sz="2800" dirty="0">
              <a:solidFill>
                <a:schemeClr val="tx2">
                  <a:lumMod val="75000"/>
                </a:schemeClr>
              </a:solidFill>
            </a:endParaRPr>
          </a:p>
          <a:p>
            <a:pPr>
              <a:defRPr/>
            </a:pPr>
            <a:r>
              <a:rPr lang="zh-TW" altLang="zh-TW" sz="2800" b="0" dirty="0" smtClean="0">
                <a:solidFill>
                  <a:schemeClr val="tx2">
                    <a:lumMod val="75000"/>
                  </a:schemeClr>
                </a:solidFill>
              </a:rPr>
              <a:t>直接理解歷程是指能找出文中明確寫出的訊息、連結段落內或段落間的訊息以推斷出訊息間的關係。</a:t>
            </a:r>
            <a:endParaRPr lang="en-US" altLang="zh-TW" sz="2800" b="0" dirty="0" smtClean="0">
              <a:solidFill>
                <a:schemeClr val="tx2">
                  <a:lumMod val="75000"/>
                </a:schemeClr>
              </a:solidFill>
            </a:endParaRPr>
          </a:p>
          <a:p>
            <a:pPr>
              <a:defRPr/>
            </a:pPr>
            <a:r>
              <a:rPr lang="zh-TW" altLang="zh-TW" sz="2800" b="0" dirty="0" smtClean="0">
                <a:solidFill>
                  <a:schemeClr val="tx2">
                    <a:lumMod val="75000"/>
                  </a:schemeClr>
                </a:solidFill>
              </a:rPr>
              <a:t>詮釋理解歷程則是讀者需運用自己的知識去理解與建構文章中的細節及更完整的意思、能批判性考量文章中的訊息。</a:t>
            </a:r>
            <a:endParaRPr lang="en-US" altLang="zh-TW" sz="2800" b="0" dirty="0" smtClean="0">
              <a:solidFill>
                <a:schemeClr val="tx2">
                  <a:lumMod val="75000"/>
                </a:schemeClr>
              </a:solidFill>
            </a:endParaRPr>
          </a:p>
          <a:p>
            <a:pPr>
              <a:defRPr/>
            </a:pPr>
            <a:endParaRPr lang="en-US" altLang="zh-TW" sz="2800" dirty="0" smtClean="0">
              <a:solidFill>
                <a:schemeClr val="tx2">
                  <a:lumMod val="75000"/>
                </a:schemeClr>
              </a:solidFill>
            </a:endParaRPr>
          </a:p>
          <a:p>
            <a:pPr>
              <a:defRPr/>
            </a:pPr>
            <a:r>
              <a:rPr lang="zh-TW" altLang="zh-TW" sz="2800" dirty="0" smtClean="0">
                <a:solidFill>
                  <a:schemeClr val="tx2">
                    <a:lumMod val="75000"/>
                  </a:schemeClr>
                </a:solidFill>
              </a:rPr>
              <a:t>臺灣</a:t>
            </a:r>
            <a:r>
              <a:rPr lang="zh-TW" altLang="zh-TW" sz="2800" dirty="0">
                <a:solidFill>
                  <a:schemeClr val="tx2">
                    <a:lumMod val="75000"/>
                  </a:schemeClr>
                </a:solidFill>
              </a:rPr>
              <a:t>學生課後很少會為興趣從事閱讀活動。</a:t>
            </a:r>
            <a:endParaRPr lang="en-US" altLang="zh-TW" sz="2800" dirty="0">
              <a:solidFill>
                <a:schemeClr val="tx2">
                  <a:lumMod val="75000"/>
                </a:schemeClr>
              </a:solidFill>
            </a:endParaRPr>
          </a:p>
          <a:p>
            <a:pPr>
              <a:defRPr/>
            </a:pPr>
            <a:r>
              <a:rPr lang="zh-TW" altLang="zh-TW" sz="2800" b="0" dirty="0" smtClean="0">
                <a:solidFill>
                  <a:schemeClr val="tx2">
                    <a:lumMod val="75000"/>
                  </a:schemeClr>
                </a:solidFill>
              </a:rPr>
              <a:t>「</a:t>
            </a:r>
            <a:r>
              <a:rPr lang="zh-TW" altLang="zh-TW" sz="2800" b="0" dirty="0">
                <a:solidFill>
                  <a:schemeClr val="tx2">
                    <a:lumMod val="75000"/>
                  </a:schemeClr>
                </a:solidFill>
              </a:rPr>
              <a:t>校外為興趣閱讀」的頻率，僅有</a:t>
            </a:r>
            <a:r>
              <a:rPr lang="en-US" altLang="zh-TW" sz="2800" b="0" dirty="0">
                <a:solidFill>
                  <a:schemeClr val="tx2">
                    <a:lumMod val="75000"/>
                  </a:schemeClr>
                </a:solidFill>
              </a:rPr>
              <a:t>24</a:t>
            </a:r>
            <a:r>
              <a:rPr lang="zh-TW" altLang="zh-TW" sz="2800" b="0" dirty="0">
                <a:solidFill>
                  <a:schemeClr val="tx2">
                    <a:lumMod val="75000"/>
                  </a:schemeClr>
                </a:solidFill>
              </a:rPr>
              <a:t>％的學生幾乎每天會為興趣閱讀。</a:t>
            </a:r>
            <a:r>
              <a:rPr lang="zh-TW" altLang="zh-TW" sz="2800" b="0" dirty="0" smtClean="0">
                <a:solidFill>
                  <a:schemeClr val="tx2">
                    <a:lumMod val="75000"/>
                  </a:schemeClr>
                </a:solidFill>
              </a:rPr>
              <a:t>這指標</a:t>
            </a:r>
            <a:r>
              <a:rPr lang="zh-TW" altLang="zh-TW" sz="2800" b="0" dirty="0">
                <a:solidFill>
                  <a:schemeClr val="tx2">
                    <a:lumMod val="75000"/>
                  </a:schemeClr>
                </a:solidFill>
              </a:rPr>
              <a:t>在</a:t>
            </a:r>
            <a:r>
              <a:rPr lang="en-US" altLang="zh-TW" sz="2800" b="0" dirty="0">
                <a:solidFill>
                  <a:schemeClr val="tx2">
                    <a:lumMod val="75000"/>
                  </a:schemeClr>
                </a:solidFill>
              </a:rPr>
              <a:t>45</a:t>
            </a:r>
            <a:r>
              <a:rPr lang="zh-TW" altLang="zh-TW" sz="2800" b="0" dirty="0">
                <a:solidFill>
                  <a:schemeClr val="tx2">
                    <a:lumMod val="75000"/>
                  </a:schemeClr>
                </a:solidFill>
              </a:rPr>
              <a:t>個國家與地區中，排名最後</a:t>
            </a:r>
            <a:r>
              <a:rPr lang="zh-TW" altLang="zh-TW" sz="2800" b="0" dirty="0" smtClean="0">
                <a:solidFill>
                  <a:schemeClr val="tx2">
                    <a:lumMod val="75000"/>
                  </a:schemeClr>
                </a:solidFill>
              </a:rPr>
              <a:t>。</a:t>
            </a:r>
            <a:endParaRPr lang="zh-TW" altLang="zh-TW" sz="2800" b="0" dirty="0">
              <a:solidFill>
                <a:schemeClr val="tx2">
                  <a:lumMod val="75000"/>
                </a:schemeClr>
              </a:solidFill>
            </a:endParaRPr>
          </a:p>
          <a:p>
            <a:pPr>
              <a:defRPr/>
            </a:pPr>
            <a:endParaRPr kumimoji="0" lang="zh-TW" altLang="en-US" sz="2700" b="0" dirty="0">
              <a:latin typeface="+mn-lt"/>
              <a:ea typeface="+mn-ea"/>
            </a:endParaRPr>
          </a:p>
        </p:txBody>
      </p:sp>
      <p:sp>
        <p:nvSpPr>
          <p:cNvPr id="4" name="標題 5"/>
          <p:cNvSpPr>
            <a:spLocks noGrp="1"/>
          </p:cNvSpPr>
          <p:nvPr>
            <p:ph type="title"/>
          </p:nvPr>
        </p:nvSpPr>
        <p:spPr/>
        <p:txBody>
          <a:bodyPr/>
          <a:lstStyle/>
          <a:p>
            <a:pPr eaLnBrk="1" hangingPunct="1">
              <a:defRPr/>
            </a:pPr>
            <a:r>
              <a:rPr lang="en-US" altLang="zh-TW" dirty="0" smtClean="0"/>
              <a:t>PIRLS 2006</a:t>
            </a:r>
            <a:endParaRPr lang="zh-TW"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 calcmode="lin" valueType="num">
                                      <p:cBhvr additive="base">
                                        <p:cTn id="25"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anim calcmode="lin" valueType="num">
                                      <p:cBhvr additive="base">
                                        <p:cTn id="31"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內容版面配置區 2"/>
          <p:cNvSpPr>
            <a:spLocks noGrp="1"/>
          </p:cNvSpPr>
          <p:nvPr>
            <p:ph sz="quarter" idx="1"/>
          </p:nvPr>
        </p:nvSpPr>
        <p:spPr>
          <a:xfrm>
            <a:off x="301625" y="1527175"/>
            <a:ext cx="8504238" cy="4572000"/>
          </a:xfrm>
        </p:spPr>
        <p:txBody>
          <a:bodyPr/>
          <a:lstStyle/>
          <a:p>
            <a:pPr eaLnBrk="1" hangingPunct="1"/>
            <a:endParaRPr lang="en-US" altLang="zh-TW" smtClean="0"/>
          </a:p>
          <a:p>
            <a:pPr eaLnBrk="1" hangingPunct="1"/>
            <a:endParaRPr lang="zh-TW" altLang="en-US" smtClean="0"/>
          </a:p>
        </p:txBody>
      </p:sp>
      <p:sp>
        <p:nvSpPr>
          <p:cNvPr id="5" name="標題 1"/>
          <p:cNvSpPr txBox="1">
            <a:spLocks/>
          </p:cNvSpPr>
          <p:nvPr/>
        </p:nvSpPr>
        <p:spPr>
          <a:xfrm>
            <a:off x="285750" y="428625"/>
            <a:ext cx="8534400" cy="758825"/>
          </a:xfrm>
          <a:prstGeom prst="rect">
            <a:avLst/>
          </a:prstGeom>
        </p:spPr>
        <p:txBody>
          <a:bodyPr anchor="b">
            <a:normAutofit/>
          </a:bodyPr>
          <a:lstStyle/>
          <a:p>
            <a:pPr algn="just" fontAlgn="auto">
              <a:spcAft>
                <a:spcPts val="0"/>
              </a:spcAft>
              <a:defRPr/>
            </a:pPr>
            <a:endParaRPr kumimoji="0" lang="zh-TW" altLang="en-US" sz="3300" dirty="0">
              <a:solidFill>
                <a:schemeClr val="accent3">
                  <a:shade val="75000"/>
                </a:schemeClr>
              </a:solidFill>
              <a:latin typeface="+mj-lt"/>
              <a:ea typeface="+mj-ea"/>
              <a:cs typeface="+mj-cs"/>
            </a:endParaRPr>
          </a:p>
        </p:txBody>
      </p:sp>
      <p:sp>
        <p:nvSpPr>
          <p:cNvPr id="7" name="內容版面配置區 2"/>
          <p:cNvSpPr txBox="1">
            <a:spLocks/>
          </p:cNvSpPr>
          <p:nvPr/>
        </p:nvSpPr>
        <p:spPr>
          <a:xfrm>
            <a:off x="454025" y="1679575"/>
            <a:ext cx="8504238" cy="4572000"/>
          </a:xfrm>
          <a:prstGeom prst="rect">
            <a:avLst/>
          </a:prstGeom>
        </p:spPr>
        <p:txBody>
          <a:bodyPr>
            <a:normAutofit/>
          </a:bodyPr>
          <a:lstStyle/>
          <a:p>
            <a:pPr>
              <a:defRPr/>
            </a:pPr>
            <a:endParaRPr lang="en-US" altLang="zh-TW" sz="2800" dirty="0">
              <a:solidFill>
                <a:schemeClr val="tx2">
                  <a:lumMod val="75000"/>
                </a:schemeClr>
              </a:solidFill>
            </a:endParaRPr>
          </a:p>
          <a:p>
            <a:pPr>
              <a:defRPr/>
            </a:pPr>
            <a:r>
              <a:rPr lang="zh-TW" altLang="en-US" sz="2800" dirty="0">
                <a:solidFill>
                  <a:schemeClr val="tx2">
                    <a:lumMod val="75000"/>
                  </a:schemeClr>
                </a:solidFill>
              </a:rPr>
              <a:t>高能力、中能力、低能力學生使用策略的情形</a:t>
            </a:r>
            <a:endParaRPr lang="en-US" altLang="zh-TW" sz="2800" dirty="0">
              <a:solidFill>
                <a:schemeClr val="tx2">
                  <a:lumMod val="75000"/>
                </a:schemeClr>
              </a:solidFill>
            </a:endParaRPr>
          </a:p>
          <a:p>
            <a:pPr>
              <a:defRPr/>
            </a:pPr>
            <a:endParaRPr lang="en-US" altLang="zh-TW" sz="2800" b="0" dirty="0">
              <a:solidFill>
                <a:schemeClr val="tx2">
                  <a:lumMod val="75000"/>
                </a:schemeClr>
              </a:solidFill>
            </a:endParaRPr>
          </a:p>
          <a:p>
            <a:pPr marL="274320" indent="-274320" fontAlgn="auto">
              <a:spcBef>
                <a:spcPct val="20000"/>
              </a:spcBef>
              <a:spcAft>
                <a:spcPts val="0"/>
              </a:spcAft>
              <a:buClr>
                <a:schemeClr val="accent1"/>
              </a:buClr>
              <a:buSzPct val="85000"/>
              <a:buFont typeface="Wingdings 2"/>
              <a:buChar char=""/>
              <a:defRPr/>
            </a:pPr>
            <a:r>
              <a:rPr kumimoji="0" lang="zh-TW" altLang="en-US" sz="2700" b="0" dirty="0">
                <a:latin typeface="+mn-lt"/>
                <a:ea typeface="+mn-ea"/>
              </a:rPr>
              <a:t>發現問題</a:t>
            </a:r>
            <a:endParaRPr kumimoji="0" lang="en-US" altLang="zh-TW" sz="2700" b="0" dirty="0">
              <a:latin typeface="+mn-lt"/>
              <a:ea typeface="+mn-ea"/>
            </a:endParaRPr>
          </a:p>
          <a:p>
            <a:pPr marL="274320" indent="-274320" fontAlgn="auto">
              <a:spcBef>
                <a:spcPct val="20000"/>
              </a:spcBef>
              <a:spcAft>
                <a:spcPts val="0"/>
              </a:spcAft>
              <a:buClr>
                <a:schemeClr val="accent1"/>
              </a:buClr>
              <a:buSzPct val="85000"/>
              <a:buFont typeface="Wingdings 2"/>
              <a:buChar char=""/>
              <a:defRPr/>
            </a:pPr>
            <a:r>
              <a:rPr kumimoji="0" lang="zh-TW" altLang="en-US" sz="2700" b="0" dirty="0">
                <a:latin typeface="+mn-lt"/>
                <a:ea typeface="+mn-ea"/>
              </a:rPr>
              <a:t>解決行動</a:t>
            </a:r>
            <a:endParaRPr kumimoji="0" lang="en-US" altLang="zh-TW" sz="2700" b="0" dirty="0">
              <a:latin typeface="+mn-lt"/>
              <a:ea typeface="+mn-ea"/>
            </a:endParaRPr>
          </a:p>
          <a:p>
            <a:pPr marL="274320" indent="-274320" fontAlgn="auto">
              <a:spcBef>
                <a:spcPct val="20000"/>
              </a:spcBef>
              <a:spcAft>
                <a:spcPts val="0"/>
              </a:spcAft>
              <a:buClr>
                <a:schemeClr val="accent1"/>
              </a:buClr>
              <a:buSzPct val="85000"/>
              <a:buFont typeface="Wingdings 2"/>
              <a:buChar char=""/>
              <a:defRPr/>
            </a:pPr>
            <a:r>
              <a:rPr kumimoji="0" lang="zh-TW" altLang="en-US" sz="2700" b="0" dirty="0">
                <a:latin typeface="+mn-lt"/>
                <a:ea typeface="+mn-ea"/>
              </a:rPr>
              <a:t>整理訊息</a:t>
            </a:r>
            <a:endParaRPr kumimoji="0" lang="en-US" altLang="zh-TW" sz="2700" b="0" dirty="0">
              <a:latin typeface="+mn-lt"/>
              <a:ea typeface="+mn-ea"/>
            </a:endParaRPr>
          </a:p>
          <a:p>
            <a:pPr marL="274320" indent="-274320" fontAlgn="auto">
              <a:spcBef>
                <a:spcPct val="20000"/>
              </a:spcBef>
              <a:spcAft>
                <a:spcPts val="0"/>
              </a:spcAft>
              <a:buClr>
                <a:schemeClr val="accent1"/>
              </a:buClr>
              <a:buSzPct val="85000"/>
              <a:buFont typeface="Wingdings 2"/>
              <a:buChar char=""/>
              <a:defRPr/>
            </a:pPr>
            <a:r>
              <a:rPr kumimoji="0" lang="zh-TW" altLang="en-US" sz="2700" b="0" dirty="0">
                <a:latin typeface="+mn-lt"/>
                <a:ea typeface="+mn-ea"/>
              </a:rPr>
              <a:t>類推應用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anim calcmode="lin" valueType="num">
                                      <p:cBhvr additive="base">
                                        <p:cTn id="13"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 calcmode="lin" valueType="num">
                                      <p:cBhvr additive="base">
                                        <p:cTn id="19"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anim calcmode="lin" valueType="num">
                                      <p:cBhvr additive="base">
                                        <p:cTn id="25"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anim calcmode="lin" valueType="num">
                                      <p:cBhvr additive="base">
                                        <p:cTn id="31"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3" name="內容版面配置區 2"/>
          <p:cNvSpPr>
            <a:spLocks noGrp="1"/>
          </p:cNvSpPr>
          <p:nvPr>
            <p:ph sz="quarter" idx="1"/>
          </p:nvPr>
        </p:nvSpPr>
        <p:spPr>
          <a:xfrm>
            <a:off x="301625" y="1527175"/>
            <a:ext cx="8504238" cy="4572000"/>
          </a:xfrm>
        </p:spPr>
        <p:txBody>
          <a:bodyPr/>
          <a:lstStyle/>
          <a:p>
            <a:pPr eaLnBrk="1" hangingPunct="1"/>
            <a:endParaRPr lang="en-US" altLang="zh-TW" sz="3200" smtClean="0">
              <a:latin typeface="標楷體" pitchFamily="65" charset="-120"/>
              <a:ea typeface="標楷體" pitchFamily="65" charset="-120"/>
              <a:cs typeface="Times New Roman" pitchFamily="18" charset="0"/>
            </a:endParaRPr>
          </a:p>
          <a:p>
            <a:pPr eaLnBrk="1" hangingPunct="1"/>
            <a:r>
              <a:rPr lang="zh-TW" altLang="en-US" sz="3200" smtClean="0">
                <a:latin typeface="新細明體" pitchFamily="18" charset="-120"/>
                <a:ea typeface="標楷體" pitchFamily="65" charset="-120"/>
                <a:cs typeface="Times New Roman" pitchFamily="18" charset="0"/>
              </a:rPr>
              <a:t>教師與小孩互動</a:t>
            </a:r>
          </a:p>
          <a:p>
            <a:pPr eaLnBrk="1" hangingPunct="1"/>
            <a:r>
              <a:rPr lang="zh-TW" altLang="en-US" sz="3200" smtClean="0">
                <a:latin typeface="標楷體" pitchFamily="65" charset="-120"/>
                <a:ea typeface="標楷體" pitchFamily="65" charset="-120"/>
                <a:cs typeface="Times New Roman" pitchFamily="18" charset="0"/>
              </a:rPr>
              <a:t>　　↓</a:t>
            </a:r>
            <a:endParaRPr lang="en-US" altLang="zh-TW" smtClean="0">
              <a:latin typeface="標楷體" pitchFamily="65" charset="-120"/>
              <a:ea typeface="標楷體" pitchFamily="65" charset="-120"/>
              <a:cs typeface="Times New Roman" pitchFamily="18" charset="0"/>
            </a:endParaRPr>
          </a:p>
        </p:txBody>
      </p:sp>
      <p:sp>
        <p:nvSpPr>
          <p:cNvPr id="256004" name="內容版面配置區 2"/>
          <p:cNvSpPr>
            <a:spLocks/>
          </p:cNvSpPr>
          <p:nvPr/>
        </p:nvSpPr>
        <p:spPr bwMode="auto">
          <a:xfrm>
            <a:off x="611188" y="4437063"/>
            <a:ext cx="8229600" cy="1141412"/>
          </a:xfrm>
          <a:prstGeom prst="rect">
            <a:avLst/>
          </a:prstGeom>
          <a:noFill/>
          <a:ln w="9525">
            <a:noFill/>
            <a:miter lim="800000"/>
            <a:headEnd/>
            <a:tailEnd/>
          </a:ln>
        </p:spPr>
        <p:txBody>
          <a:bodyPr/>
          <a:lstStyle/>
          <a:p>
            <a:pPr marL="273050" indent="-273050">
              <a:spcBef>
                <a:spcPct val="20000"/>
              </a:spcBef>
              <a:buClr>
                <a:schemeClr val="accent1"/>
              </a:buClr>
              <a:buSzPct val="85000"/>
              <a:buFont typeface="Wingdings 2" pitchFamily="18" charset="2"/>
              <a:buChar char=""/>
            </a:pPr>
            <a:r>
              <a:rPr lang="zh-TW" altLang="en-US" sz="3200">
                <a:latin typeface="標楷體" pitchFamily="65" charset="-120"/>
                <a:ea typeface="標楷體" pitchFamily="65" charset="-120"/>
                <a:cs typeface="Times New Roman" pitchFamily="18" charset="0"/>
              </a:rPr>
              <a:t>　　　　　　　　　</a:t>
            </a:r>
            <a:r>
              <a:rPr lang="zh-TW" altLang="en-US" sz="3200" b="0">
                <a:latin typeface="標楷體" pitchFamily="65" charset="-120"/>
                <a:ea typeface="標楷體" pitchFamily="65" charset="-120"/>
                <a:cs typeface="Times New Roman" pitchFamily="18" charset="0"/>
              </a:rPr>
              <a:t>　　　↓</a:t>
            </a:r>
          </a:p>
          <a:p>
            <a:pPr marL="273050" indent="-273050">
              <a:spcBef>
                <a:spcPct val="20000"/>
              </a:spcBef>
              <a:buClr>
                <a:schemeClr val="accent1"/>
              </a:buClr>
              <a:buSzPct val="85000"/>
              <a:buFont typeface="Wingdings 2" pitchFamily="18" charset="2"/>
              <a:buChar char=""/>
            </a:pPr>
            <a:r>
              <a:rPr lang="zh-TW" altLang="en-US" sz="3200" b="0">
                <a:latin typeface="標楷體" pitchFamily="65" charset="-120"/>
                <a:ea typeface="標楷體" pitchFamily="65" charset="-120"/>
                <a:cs typeface="Times New Roman" pitchFamily="18" charset="0"/>
              </a:rPr>
              <a:t>　　　　　　　　　</a:t>
            </a:r>
            <a:r>
              <a:rPr lang="zh-TW" altLang="en-US" sz="3200" b="0">
                <a:latin typeface="新細明體" pitchFamily="18" charset="-120"/>
                <a:ea typeface="標楷體" pitchFamily="65" charset="-120"/>
                <a:cs typeface="Times New Roman" pitchFamily="18" charset="0"/>
              </a:rPr>
              <a:t>小孩成為獨立的學習者</a:t>
            </a:r>
            <a:endParaRPr lang="zh-TW" altLang="en-US" sz="2700" b="0">
              <a:latin typeface="新細明體" pitchFamily="18" charset="-120"/>
              <a:ea typeface="標楷體" pitchFamily="65" charset="-120"/>
              <a:cs typeface="Times New Roman" pitchFamily="18" charset="0"/>
            </a:endParaRPr>
          </a:p>
          <a:p>
            <a:pPr marL="273050" indent="-273050">
              <a:spcBef>
                <a:spcPct val="20000"/>
              </a:spcBef>
              <a:buClr>
                <a:schemeClr val="accent1"/>
              </a:buClr>
              <a:buSzPct val="85000"/>
              <a:buFont typeface="Wingdings 2" pitchFamily="18" charset="2"/>
              <a:buChar char=""/>
            </a:pPr>
            <a:endParaRPr lang="en-US" altLang="zh-TW" sz="2700">
              <a:latin typeface="標楷體" pitchFamily="65" charset="-120"/>
              <a:ea typeface="標楷體" pitchFamily="65" charset="-120"/>
              <a:cs typeface="Times New Roman" pitchFamily="18" charset="0"/>
            </a:endParaRPr>
          </a:p>
        </p:txBody>
      </p:sp>
      <p:sp>
        <p:nvSpPr>
          <p:cNvPr id="256005" name="內容版面配置區 2"/>
          <p:cNvSpPr>
            <a:spLocks/>
          </p:cNvSpPr>
          <p:nvPr/>
        </p:nvSpPr>
        <p:spPr bwMode="auto">
          <a:xfrm>
            <a:off x="539750" y="3357563"/>
            <a:ext cx="8229600" cy="792162"/>
          </a:xfrm>
          <a:prstGeom prst="rect">
            <a:avLst/>
          </a:prstGeom>
          <a:noFill/>
          <a:ln w="9525">
            <a:noFill/>
            <a:miter lim="800000"/>
            <a:headEnd/>
            <a:tailEnd/>
          </a:ln>
        </p:spPr>
        <p:txBody>
          <a:bodyPr/>
          <a:lstStyle/>
          <a:p>
            <a:pPr marL="273050" indent="-273050">
              <a:spcBef>
                <a:spcPct val="20000"/>
              </a:spcBef>
              <a:buClr>
                <a:schemeClr val="accent1"/>
              </a:buClr>
              <a:buSzPct val="85000"/>
              <a:buFont typeface="Wingdings 2" pitchFamily="18" charset="2"/>
              <a:buChar char=""/>
            </a:pPr>
            <a:r>
              <a:rPr lang="zh-TW" altLang="en-US" sz="3200" b="0">
                <a:latin typeface="標楷體" pitchFamily="65" charset="-120"/>
                <a:cs typeface="Times New Roman" pitchFamily="18" charset="0"/>
              </a:rPr>
              <a:t>　選擇權、挑戰性、成功感</a:t>
            </a:r>
            <a:r>
              <a:rPr lang="zh-TW" altLang="en-US" sz="3200" b="0">
                <a:latin typeface="Times New Roman" pitchFamily="18" charset="0"/>
                <a:cs typeface="Times New Roman" pitchFamily="18" charset="0"/>
              </a:rPr>
              <a:t>→</a:t>
            </a:r>
            <a:r>
              <a:rPr lang="zh-TW" altLang="en-US" sz="3200" b="0">
                <a:latin typeface="標楷體" pitchFamily="65" charset="-120"/>
                <a:cs typeface="Times New Roman" pitchFamily="18" charset="0"/>
              </a:rPr>
              <a:t>動　機</a:t>
            </a:r>
            <a:endParaRPr lang="en-US" altLang="zh-TW" sz="2700" b="0">
              <a:latin typeface="標楷體" pitchFamily="65" charset="-120"/>
              <a:cs typeface="Times New Roman" pitchFamily="18" charset="0"/>
            </a:endParaRPr>
          </a:p>
        </p:txBody>
      </p:sp>
      <p:sp>
        <p:nvSpPr>
          <p:cNvPr id="7" name="標題 1"/>
          <p:cNvSpPr>
            <a:spLocks noGrp="1"/>
          </p:cNvSpPr>
          <p:nvPr>
            <p:ph type="title"/>
          </p:nvPr>
        </p:nvSpPr>
        <p:spPr/>
        <p:txBody>
          <a:bodyPr/>
          <a:lstStyle/>
          <a:p>
            <a:pPr eaLnBrk="1" hangingPunct="1">
              <a:defRPr/>
            </a:pPr>
            <a:r>
              <a:rPr lang="zh-TW" altLang="en-US" dirty="0" smtClean="0">
                <a:latin typeface="+mj-ea"/>
              </a:rPr>
              <a:t>教學方式的思索</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6003"/>
                                        </p:tgtEl>
                                        <p:attrNameLst>
                                          <p:attrName>style.visibility</p:attrName>
                                        </p:attrNameLst>
                                      </p:cBhvr>
                                      <p:to>
                                        <p:strVal val="visible"/>
                                      </p:to>
                                    </p:set>
                                    <p:anim calcmode="lin" valueType="num">
                                      <p:cBhvr additive="base">
                                        <p:cTn id="7" dur="500" fill="hold"/>
                                        <p:tgtEl>
                                          <p:spTgt spid="256003"/>
                                        </p:tgtEl>
                                        <p:attrNameLst>
                                          <p:attrName>ppt_x</p:attrName>
                                        </p:attrNameLst>
                                      </p:cBhvr>
                                      <p:tavLst>
                                        <p:tav tm="0">
                                          <p:val>
                                            <p:strVal val="#ppt_x"/>
                                          </p:val>
                                        </p:tav>
                                        <p:tav tm="100000">
                                          <p:val>
                                            <p:strVal val="#ppt_x"/>
                                          </p:val>
                                        </p:tav>
                                      </p:tavLst>
                                    </p:anim>
                                    <p:anim calcmode="lin" valueType="num">
                                      <p:cBhvr additive="base">
                                        <p:cTn id="8" dur="500" fill="hold"/>
                                        <p:tgtEl>
                                          <p:spTgt spid="25600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6004"/>
                                        </p:tgtEl>
                                        <p:attrNameLst>
                                          <p:attrName>style.visibility</p:attrName>
                                        </p:attrNameLst>
                                      </p:cBhvr>
                                      <p:to>
                                        <p:strVal val="visible"/>
                                      </p:to>
                                    </p:set>
                                    <p:anim calcmode="lin" valueType="num">
                                      <p:cBhvr additive="base">
                                        <p:cTn id="13" dur="500" fill="hold"/>
                                        <p:tgtEl>
                                          <p:spTgt spid="256004"/>
                                        </p:tgtEl>
                                        <p:attrNameLst>
                                          <p:attrName>ppt_x</p:attrName>
                                        </p:attrNameLst>
                                      </p:cBhvr>
                                      <p:tavLst>
                                        <p:tav tm="0">
                                          <p:val>
                                            <p:strVal val="#ppt_x"/>
                                          </p:val>
                                        </p:tav>
                                        <p:tav tm="100000">
                                          <p:val>
                                            <p:strVal val="#ppt_x"/>
                                          </p:val>
                                        </p:tav>
                                      </p:tavLst>
                                    </p:anim>
                                    <p:anim calcmode="lin" valueType="num">
                                      <p:cBhvr additive="base">
                                        <p:cTn id="14" dur="500" fill="hold"/>
                                        <p:tgtEl>
                                          <p:spTgt spid="25600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6005"/>
                                        </p:tgtEl>
                                        <p:attrNameLst>
                                          <p:attrName>style.visibility</p:attrName>
                                        </p:attrNameLst>
                                      </p:cBhvr>
                                      <p:to>
                                        <p:strVal val="visible"/>
                                      </p:to>
                                    </p:set>
                                    <p:anim calcmode="lin" valueType="num">
                                      <p:cBhvr additive="base">
                                        <p:cTn id="19" dur="500" fill="hold"/>
                                        <p:tgtEl>
                                          <p:spTgt spid="256005"/>
                                        </p:tgtEl>
                                        <p:attrNameLst>
                                          <p:attrName>ppt_x</p:attrName>
                                        </p:attrNameLst>
                                      </p:cBhvr>
                                      <p:tavLst>
                                        <p:tav tm="0">
                                          <p:val>
                                            <p:strVal val="#ppt_x"/>
                                          </p:val>
                                        </p:tav>
                                        <p:tav tm="100000">
                                          <p:val>
                                            <p:strVal val="#ppt_x"/>
                                          </p:val>
                                        </p:tav>
                                      </p:tavLst>
                                    </p:anim>
                                    <p:anim calcmode="lin" valueType="num">
                                      <p:cBhvr additive="base">
                                        <p:cTn id="20" dur="500" fill="hold"/>
                                        <p:tgtEl>
                                          <p:spTgt spid="2560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3" grpId="0"/>
      <p:bldP spid="256004" grpId="0"/>
      <p:bldP spid="25600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eaLnBrk="1" hangingPunct="1">
              <a:defRPr/>
            </a:pPr>
            <a:r>
              <a:rPr lang="zh-TW" altLang="en-US" sz="2800" dirty="0" smtClean="0"/>
              <a:t>　　　</a:t>
            </a:r>
            <a:r>
              <a:rPr lang="en-US" altLang="zh-TW" dirty="0" smtClean="0"/>
              <a:t>《</a:t>
            </a:r>
            <a:r>
              <a:rPr lang="zh-TW" altLang="en-US" dirty="0" smtClean="0"/>
              <a:t>點</a:t>
            </a:r>
            <a:r>
              <a:rPr lang="en-US" altLang="zh-TW" dirty="0" smtClean="0"/>
              <a:t>》</a:t>
            </a:r>
            <a:r>
              <a:rPr lang="zh-TW" altLang="en-US" dirty="0" smtClean="0"/>
              <a:t>和英出版</a:t>
            </a:r>
            <a:endParaRPr lang="zh-TW" altLang="en-US" dirty="0"/>
          </a:p>
        </p:txBody>
      </p:sp>
      <p:pic>
        <p:nvPicPr>
          <p:cNvPr id="29699" name="內容版面配置區 3" descr="87f87a06.jpg"/>
          <p:cNvPicPr>
            <a:picLocks noGrp="1" noChangeAspect="1"/>
          </p:cNvPicPr>
          <p:nvPr>
            <p:ph sz="quarter" idx="1"/>
          </p:nvPr>
        </p:nvPicPr>
        <p:blipFill>
          <a:blip r:embed="rId3" cstate="print"/>
          <a:srcRect/>
          <a:stretch>
            <a:fillRect/>
          </a:stretch>
        </p:blipFill>
        <p:spPr>
          <a:xfrm>
            <a:off x="2025650" y="1527175"/>
            <a:ext cx="5056188" cy="4572000"/>
          </a:xfrm>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內容版面配置區 2"/>
          <p:cNvSpPr>
            <a:spLocks noGrp="1"/>
          </p:cNvSpPr>
          <p:nvPr>
            <p:ph sz="quarter" idx="1"/>
          </p:nvPr>
        </p:nvSpPr>
        <p:spPr>
          <a:xfrm>
            <a:off x="301625" y="1527175"/>
            <a:ext cx="8504238" cy="4572000"/>
          </a:xfrm>
        </p:spPr>
        <p:txBody>
          <a:bodyPr/>
          <a:lstStyle/>
          <a:p>
            <a:pPr eaLnBrk="1" hangingPunct="1"/>
            <a:endParaRPr lang="en-US" altLang="zh-TW" smtClean="0">
              <a:latin typeface="標楷體" pitchFamily="65" charset="-120"/>
              <a:ea typeface="標楷體" pitchFamily="65" charset="-120"/>
            </a:endParaRPr>
          </a:p>
          <a:p>
            <a:pPr algn="ctr" eaLnBrk="1" hangingPunct="1">
              <a:buFontTx/>
              <a:buNone/>
            </a:pPr>
            <a:endParaRPr lang="en-US" altLang="zh-TW" smtClean="0">
              <a:latin typeface="標楷體" pitchFamily="65" charset="-120"/>
              <a:ea typeface="標楷體" pitchFamily="65" charset="-120"/>
            </a:endParaRPr>
          </a:p>
          <a:p>
            <a:pPr algn="ctr" eaLnBrk="1" hangingPunct="1">
              <a:buFontTx/>
              <a:buNone/>
            </a:pPr>
            <a:r>
              <a:rPr lang="zh-TW" altLang="en-US" sz="2800" smtClean="0">
                <a:latin typeface="新細明體" pitchFamily="18" charset="-120"/>
              </a:rPr>
              <a:t>了解學生的發展與能力</a:t>
            </a:r>
            <a:endParaRPr lang="en-US" altLang="zh-TW" sz="2800" smtClean="0">
              <a:latin typeface="新細明體" pitchFamily="18" charset="-120"/>
            </a:endParaRPr>
          </a:p>
          <a:p>
            <a:pPr algn="ctr" eaLnBrk="1" hangingPunct="1">
              <a:buFontTx/>
              <a:buNone/>
            </a:pPr>
            <a:endParaRPr lang="en-US" altLang="zh-TW" sz="2800" smtClean="0">
              <a:latin typeface="新細明體" pitchFamily="18" charset="-120"/>
            </a:endParaRPr>
          </a:p>
          <a:p>
            <a:pPr algn="ctr" eaLnBrk="1" hangingPunct="1">
              <a:buFontTx/>
              <a:buNone/>
            </a:pPr>
            <a:r>
              <a:rPr lang="zh-TW" altLang="en-US" sz="2800" smtClean="0">
                <a:latin typeface="新細明體" pitchFamily="18" charset="-120"/>
              </a:rPr>
              <a:t>好文本＋好詮釋＋好活動＋好互動＋好問題</a:t>
            </a:r>
          </a:p>
        </p:txBody>
      </p:sp>
      <p:sp>
        <p:nvSpPr>
          <p:cNvPr id="4" name="標題 3"/>
          <p:cNvSpPr>
            <a:spLocks noGrp="1"/>
          </p:cNvSpPr>
          <p:nvPr>
            <p:ph type="title"/>
          </p:nvPr>
        </p:nvSpPr>
        <p:spPr/>
        <p:txBody>
          <a:bodyPr/>
          <a:lstStyle/>
          <a:p>
            <a:pPr>
              <a:defRPr/>
            </a:pPr>
            <a:endParaRPr lang="zh-TW"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ChangeArrowheads="1"/>
          </p:cNvSpPr>
          <p:nvPr/>
        </p:nvSpPr>
        <p:spPr bwMode="auto">
          <a:xfrm>
            <a:off x="857250" y="1785938"/>
            <a:ext cx="7200900" cy="4616450"/>
          </a:xfrm>
          <a:prstGeom prst="rect">
            <a:avLst/>
          </a:prstGeom>
          <a:noFill/>
          <a:ln w="9525">
            <a:noFill/>
            <a:miter lim="800000"/>
            <a:headEnd/>
            <a:tailEnd/>
          </a:ln>
        </p:spPr>
        <p:txBody>
          <a:bodyPr>
            <a:spAutoFit/>
          </a:bodyPr>
          <a:lstStyle/>
          <a:p>
            <a:pPr>
              <a:lnSpc>
                <a:spcPct val="150000"/>
              </a:lnSpc>
            </a:pPr>
            <a:r>
              <a:rPr lang="zh-TW" altLang="en-US" sz="2800" b="0">
                <a:latin typeface="新細明體" pitchFamily="18" charset="-120"/>
              </a:rPr>
              <a:t>   </a:t>
            </a:r>
            <a:r>
              <a:rPr lang="en-US" altLang="zh-TW" sz="2800" b="0">
                <a:latin typeface="新細明體" pitchFamily="18" charset="-120"/>
              </a:rPr>
              <a:t>˙</a:t>
            </a:r>
            <a:r>
              <a:rPr lang="zh-TW" altLang="en-US" sz="2800" b="0">
                <a:latin typeface="新細明體" pitchFamily="18" charset="-120"/>
              </a:rPr>
              <a:t>能讓孩子參與、投入</a:t>
            </a:r>
          </a:p>
          <a:p>
            <a:pPr>
              <a:lnSpc>
                <a:spcPct val="150000"/>
              </a:lnSpc>
            </a:pPr>
            <a:r>
              <a:rPr lang="zh-TW" altLang="en-US" sz="2800" b="0">
                <a:latin typeface="新細明體" pitchFamily="18" charset="-120"/>
              </a:rPr>
              <a:t>   ˙規律性</a:t>
            </a:r>
          </a:p>
          <a:p>
            <a:pPr>
              <a:lnSpc>
                <a:spcPct val="150000"/>
              </a:lnSpc>
            </a:pPr>
            <a:r>
              <a:rPr lang="zh-TW" altLang="en-US" sz="2800" b="0">
                <a:latin typeface="新細明體" pitchFamily="18" charset="-120"/>
              </a:rPr>
              <a:t>   ˙持續性</a:t>
            </a:r>
          </a:p>
          <a:p>
            <a:pPr>
              <a:lnSpc>
                <a:spcPct val="150000"/>
              </a:lnSpc>
            </a:pPr>
            <a:r>
              <a:rPr lang="zh-TW" altLang="en-US" sz="2800" b="0">
                <a:latin typeface="新細明體" pitchFamily="18" charset="-120"/>
              </a:rPr>
              <a:t>   ˙多樣性</a:t>
            </a:r>
            <a:endParaRPr lang="en-US" altLang="zh-TW" sz="2800" b="0">
              <a:latin typeface="新細明體" pitchFamily="18" charset="-120"/>
            </a:endParaRPr>
          </a:p>
          <a:p>
            <a:pPr>
              <a:lnSpc>
                <a:spcPct val="150000"/>
              </a:lnSpc>
            </a:pPr>
            <a:r>
              <a:rPr lang="zh-TW" altLang="en-US" sz="2800" b="0">
                <a:latin typeface="新細明體" pitchFamily="18" charset="-120"/>
              </a:rPr>
              <a:t>　</a:t>
            </a:r>
            <a:r>
              <a:rPr lang="en-US" altLang="zh-TW" sz="2800" b="0">
                <a:latin typeface="新細明體" pitchFamily="18" charset="-120"/>
              </a:rPr>
              <a:t>˙</a:t>
            </a:r>
            <a:r>
              <a:rPr lang="zh-TW" altLang="en-US" sz="2800" b="0">
                <a:latin typeface="新細明體" pitchFamily="18" charset="-120"/>
              </a:rPr>
              <a:t>引領孩子學習閱讀</a:t>
            </a:r>
          </a:p>
          <a:p>
            <a:pPr>
              <a:lnSpc>
                <a:spcPct val="150000"/>
              </a:lnSpc>
            </a:pPr>
            <a:r>
              <a:rPr lang="zh-TW" altLang="en-US" sz="2800" b="0">
                <a:latin typeface="新細明體" pitchFamily="18" charset="-120"/>
              </a:rPr>
              <a:t>　˙引領孩子透過閱讀學習</a:t>
            </a:r>
          </a:p>
          <a:p>
            <a:pPr>
              <a:lnSpc>
                <a:spcPct val="150000"/>
              </a:lnSpc>
            </a:pPr>
            <a:endParaRPr lang="en-US" altLang="zh-TW" sz="2800" b="0">
              <a:latin typeface="新細明體" pitchFamily="18" charset="-120"/>
            </a:endParaRPr>
          </a:p>
        </p:txBody>
      </p:sp>
      <p:sp>
        <p:nvSpPr>
          <p:cNvPr id="5" name="標題 4"/>
          <p:cNvSpPr>
            <a:spLocks noGrp="1"/>
          </p:cNvSpPr>
          <p:nvPr>
            <p:ph type="title"/>
          </p:nvPr>
        </p:nvSpPr>
        <p:spPr/>
        <p:txBody>
          <a:bodyPr/>
          <a:lstStyle/>
          <a:p>
            <a:pPr>
              <a:defRPr/>
            </a:pPr>
            <a:endParaRPr lang="zh-TW" alt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endParaRPr lang="zh-TW" altLang="en-US" dirty="0"/>
          </a:p>
        </p:txBody>
      </p:sp>
      <p:sp>
        <p:nvSpPr>
          <p:cNvPr id="3" name="內容版面配置區 2"/>
          <p:cNvSpPr>
            <a:spLocks noGrp="1"/>
          </p:cNvSpPr>
          <p:nvPr>
            <p:ph sz="quarter" idx="1"/>
          </p:nvPr>
        </p:nvSpPr>
        <p:spPr>
          <a:xfrm>
            <a:off x="301625" y="1527175"/>
            <a:ext cx="8504238" cy="4572000"/>
          </a:xfrm>
        </p:spPr>
        <p:txBody>
          <a:bodyPr/>
          <a:lstStyle/>
          <a:p>
            <a:pPr>
              <a:defRPr/>
            </a:pPr>
            <a:endParaRPr lang="en-US" altLang="zh-TW" dirty="0" smtClean="0"/>
          </a:p>
          <a:p>
            <a:pPr algn="ctr">
              <a:buFont typeface="Wingdings 2" pitchFamily="18" charset="2"/>
              <a:buNone/>
              <a:defRPr/>
            </a:pPr>
            <a:r>
              <a:rPr lang="zh-TW" altLang="en-US" sz="2800" b="1" cap="all" spc="250" dirty="0" smtClean="0">
                <a:solidFill>
                  <a:schemeClr val="tx2"/>
                </a:solidFill>
              </a:rPr>
              <a:t>閱讀理解教學</a:t>
            </a:r>
            <a:r>
              <a:rPr lang="en-US" altLang="zh-TW" sz="2800" b="1" cap="all" spc="250" dirty="0" smtClean="0">
                <a:solidFill>
                  <a:schemeClr val="tx2"/>
                </a:solidFill>
              </a:rPr>
              <a:t> vs. </a:t>
            </a:r>
            <a:r>
              <a:rPr lang="zh-TW" altLang="en-US" sz="2800" b="1" cap="all" spc="250" dirty="0" smtClean="0">
                <a:solidFill>
                  <a:schemeClr val="tx2"/>
                </a:solidFill>
              </a:rPr>
              <a:t>閱讀理解策略教學</a:t>
            </a:r>
            <a:endParaRPr lang="en-US" altLang="zh-TW" sz="2800" b="1" cap="all" spc="250" dirty="0" smtClean="0">
              <a:solidFill>
                <a:schemeClr val="tx2"/>
              </a:solidFill>
            </a:endParaRPr>
          </a:p>
          <a:p>
            <a:pPr algn="ctr">
              <a:buFont typeface="Wingdings 2" pitchFamily="18" charset="2"/>
              <a:buNone/>
              <a:defRPr/>
            </a:pPr>
            <a:endParaRPr lang="en-US" altLang="zh-TW" dirty="0" smtClean="0"/>
          </a:p>
          <a:p>
            <a:pPr algn="ctr">
              <a:buFont typeface="Wingdings 2" pitchFamily="18" charset="2"/>
              <a:buNone/>
              <a:defRPr/>
            </a:pPr>
            <a:r>
              <a:rPr lang="zh-TW" altLang="en-US" dirty="0" smtClean="0"/>
              <a:t>教師示範→同儕練習→個人練習</a:t>
            </a:r>
            <a:endParaRPr lang="en-US" altLang="zh-TW" dirty="0" smtClean="0"/>
          </a:p>
          <a:p>
            <a:pPr algn="ctr">
              <a:buFont typeface="Wingdings 2" pitchFamily="18" charset="2"/>
              <a:buNone/>
              <a:defRPr/>
            </a:pPr>
            <a:endParaRPr lang="en-US" altLang="zh-TW" dirty="0" smtClean="0"/>
          </a:p>
          <a:p>
            <a:pPr algn="ctr">
              <a:buFont typeface="Wingdings 2" pitchFamily="18" charset="2"/>
              <a:buNone/>
              <a:defRPr/>
            </a:pPr>
            <a:r>
              <a:rPr lang="zh-TW" altLang="en-US" dirty="0" smtClean="0"/>
              <a:t>善用放聲思考</a:t>
            </a:r>
            <a:endParaRPr lang="en-US" altLang="zh-TW" dirty="0" smtClean="0"/>
          </a:p>
          <a:p>
            <a:pPr algn="ctr">
              <a:buFont typeface="Wingdings 2" pitchFamily="18" charset="2"/>
              <a:buNone/>
              <a:defRPr/>
            </a:pPr>
            <a:endParaRPr lang="en-US" altLang="zh-TW" dirty="0" smtClean="0"/>
          </a:p>
          <a:p>
            <a:pPr algn="ctr">
              <a:buFont typeface="Wingdings 2" pitchFamily="18" charset="2"/>
              <a:buNone/>
              <a:defRPr/>
            </a:pPr>
            <a:r>
              <a:rPr lang="zh-TW" altLang="en-US" dirty="0" smtClean="0"/>
              <a:t>耐心等待</a:t>
            </a:r>
            <a:endParaRPr lang="zh-TW" alt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p:cNvSpPr txBox="1">
            <a:spLocks/>
          </p:cNvSpPr>
          <p:nvPr/>
        </p:nvSpPr>
        <p:spPr>
          <a:xfrm>
            <a:off x="285750" y="428625"/>
            <a:ext cx="8534400" cy="758825"/>
          </a:xfrm>
          <a:prstGeom prst="rect">
            <a:avLst/>
          </a:prstGeom>
        </p:spPr>
        <p:txBody>
          <a:bodyPr anchor="b">
            <a:normAutofit/>
          </a:bodyPr>
          <a:lstStyle/>
          <a:p>
            <a:pPr algn="just" fontAlgn="auto">
              <a:spcAft>
                <a:spcPts val="0"/>
              </a:spcAft>
              <a:defRPr/>
            </a:pPr>
            <a:endParaRPr kumimoji="0" lang="zh-TW" altLang="en-US" sz="3300" dirty="0">
              <a:solidFill>
                <a:schemeClr val="accent3">
                  <a:shade val="75000"/>
                </a:schemeClr>
              </a:solidFill>
              <a:latin typeface="+mj-lt"/>
              <a:ea typeface="+mj-ea"/>
              <a:cs typeface="+mj-cs"/>
            </a:endParaRPr>
          </a:p>
        </p:txBody>
      </p:sp>
      <p:sp>
        <p:nvSpPr>
          <p:cNvPr id="7" name="內容版面配置區 2"/>
          <p:cNvSpPr txBox="1">
            <a:spLocks/>
          </p:cNvSpPr>
          <p:nvPr/>
        </p:nvSpPr>
        <p:spPr>
          <a:xfrm>
            <a:off x="454025" y="1679575"/>
            <a:ext cx="8504238" cy="4572000"/>
          </a:xfrm>
          <a:prstGeom prst="rect">
            <a:avLst/>
          </a:prstGeom>
        </p:spPr>
        <p:txBody>
          <a:bodyPr>
            <a:normAutofit/>
          </a:bodyPr>
          <a:lstStyle/>
          <a:p>
            <a:pPr>
              <a:defRPr/>
            </a:pPr>
            <a:endParaRPr lang="en-US" altLang="zh-TW" sz="2800" b="0" dirty="0">
              <a:solidFill>
                <a:schemeClr val="tx2">
                  <a:lumMod val="75000"/>
                </a:schemeClr>
              </a:solidFill>
            </a:endParaRPr>
          </a:p>
          <a:p>
            <a:pPr>
              <a:defRPr/>
            </a:pPr>
            <a:endParaRPr lang="en-US" altLang="zh-TW" sz="2800" b="0" dirty="0">
              <a:solidFill>
                <a:schemeClr val="tx2">
                  <a:lumMod val="75000"/>
                </a:schemeClr>
              </a:solidFill>
            </a:endParaRPr>
          </a:p>
          <a:p>
            <a:pPr>
              <a:defRPr/>
            </a:pPr>
            <a:r>
              <a:rPr lang="zh-TW" altLang="en-US" sz="2800" b="0" dirty="0">
                <a:solidFill>
                  <a:schemeClr val="tx2">
                    <a:lumMod val="75000"/>
                  </a:schemeClr>
                </a:solidFill>
              </a:rPr>
              <a:t>　　</a:t>
            </a:r>
            <a:endParaRPr lang="en-US" altLang="zh-TW" sz="2800" b="0" dirty="0">
              <a:solidFill>
                <a:schemeClr val="tx2">
                  <a:lumMod val="75000"/>
                </a:schemeClr>
              </a:solidFill>
            </a:endParaRPr>
          </a:p>
          <a:p>
            <a:pPr algn="ctr">
              <a:defRPr/>
            </a:pPr>
            <a:r>
              <a:rPr lang="zh-TW" altLang="en-US" sz="3600" dirty="0">
                <a:solidFill>
                  <a:schemeClr val="tx2">
                    <a:lumMod val="75000"/>
                  </a:schemeClr>
                </a:solidFill>
              </a:rPr>
              <a:t>了解學生的能力　　調整教師的教學</a:t>
            </a:r>
            <a:r>
              <a:rPr lang="zh-TW" altLang="en-US" sz="2800" b="0" dirty="0">
                <a:solidFill>
                  <a:schemeClr val="tx2">
                    <a:lumMod val="75000"/>
                  </a:schemeClr>
                </a:solidFill>
              </a:rPr>
              <a:t>　　</a:t>
            </a:r>
            <a:endParaRPr lang="en-US" altLang="zh-TW" sz="2800" b="0" dirty="0">
              <a:solidFill>
                <a:schemeClr val="tx2">
                  <a:lumMod val="75000"/>
                </a:schemeClr>
              </a:solidFill>
            </a:endParaRPr>
          </a:p>
        </p:txBody>
      </p:sp>
      <p:sp>
        <p:nvSpPr>
          <p:cNvPr id="8" name="標題 7"/>
          <p:cNvSpPr>
            <a:spLocks noGrp="1"/>
          </p:cNvSpPr>
          <p:nvPr>
            <p:ph type="title"/>
          </p:nvPr>
        </p:nvSpPr>
        <p:spPr/>
        <p:txBody>
          <a:bodyP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additive="base">
                                        <p:cTn id="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anim calcmode="lin" valueType="num">
                                      <p:cBhvr additive="base">
                                        <p:cTn id="11"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p:cNvGraphicFramePr>
          <p:nvPr>
            <p:ph sz="quarter" idx="4294967295"/>
          </p:nvPr>
        </p:nvGraphicFramePr>
        <p:xfrm>
          <a:off x="203200" y="386769"/>
          <a:ext cx="8748464" cy="62105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圓角矩形 2"/>
          <p:cNvSpPr/>
          <p:nvPr/>
        </p:nvSpPr>
        <p:spPr>
          <a:xfrm>
            <a:off x="5940425" y="3860800"/>
            <a:ext cx="2519363" cy="2232025"/>
          </a:xfrm>
          <a:prstGeom prst="round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600" dirty="0"/>
              <a:t>　</a:t>
            </a:r>
            <a:r>
              <a:rPr lang="zh-TW" altLang="en-US" sz="1600" b="0" dirty="0"/>
              <a:t>辨別問題＆使用問題</a:t>
            </a:r>
            <a:endParaRPr lang="en-US" altLang="zh-TW" sz="1600" b="0" dirty="0"/>
          </a:p>
          <a:p>
            <a:pPr algn="ctr">
              <a:defRPr/>
            </a:pPr>
            <a:endParaRPr lang="en-US" altLang="zh-TW" sz="1600" dirty="0"/>
          </a:p>
          <a:p>
            <a:pPr algn="ctr">
              <a:defRPr/>
            </a:pPr>
            <a:endParaRPr lang="en-US" altLang="zh-TW" sz="1600" dirty="0"/>
          </a:p>
          <a:p>
            <a:pPr algn="ctr">
              <a:defRPr/>
            </a:pPr>
            <a:endParaRPr lang="en-US" altLang="zh-TW" sz="1600" dirty="0"/>
          </a:p>
          <a:p>
            <a:pPr algn="ctr">
              <a:defRPr/>
            </a:pPr>
            <a:endParaRPr lang="en-US" altLang="zh-TW" sz="1600" dirty="0"/>
          </a:p>
          <a:p>
            <a:pPr algn="ctr">
              <a:defRPr/>
            </a:pPr>
            <a:endParaRPr lang="en-US" altLang="zh-TW" sz="1600" dirty="0"/>
          </a:p>
        </p:txBody>
      </p:sp>
      <p:grpSp>
        <p:nvGrpSpPr>
          <p:cNvPr id="2" name="群組 4"/>
          <p:cNvGrpSpPr>
            <a:grpSpLocks/>
          </p:cNvGrpSpPr>
          <p:nvPr/>
        </p:nvGrpSpPr>
        <p:grpSpPr bwMode="auto">
          <a:xfrm>
            <a:off x="7667625" y="4581525"/>
            <a:ext cx="792163" cy="1511300"/>
            <a:chOff x="7393136" y="3978330"/>
            <a:chExt cx="853368" cy="1117904"/>
          </a:xfrm>
        </p:grpSpPr>
        <p:sp>
          <p:nvSpPr>
            <p:cNvPr id="6" name="圓角矩形 5"/>
            <p:cNvSpPr/>
            <p:nvPr/>
          </p:nvSpPr>
          <p:spPr>
            <a:xfrm>
              <a:off x="7393136" y="3978330"/>
              <a:ext cx="853368" cy="1117904"/>
            </a:xfrm>
            <a:prstGeom prst="roundRect">
              <a:avLst>
                <a:gd name="adj" fmla="val 10500"/>
              </a:avLst>
            </a:prstGeom>
          </p:spPr>
          <p:style>
            <a:lnRef idx="2">
              <a:schemeClr val="accent3">
                <a:alpha val="90000"/>
                <a:hueOff val="0"/>
                <a:satOff val="0"/>
                <a:lumOff val="0"/>
                <a:alphaOff val="-3200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7" name="圓角矩形 4"/>
            <p:cNvSpPr/>
            <p:nvPr/>
          </p:nvSpPr>
          <p:spPr>
            <a:xfrm>
              <a:off x="7464963" y="3978330"/>
              <a:ext cx="781541" cy="111790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30480" tIns="30480" rIns="30480" bIns="30480" spcCol="1270" anchor="ctr"/>
            <a:lstStyle/>
            <a:p>
              <a:pPr algn="ctr" defTabSz="355600">
                <a:lnSpc>
                  <a:spcPct val="90000"/>
                </a:lnSpc>
                <a:spcAft>
                  <a:spcPct val="35000"/>
                </a:spcAft>
                <a:defRPr/>
              </a:pPr>
              <a:r>
                <a:rPr lang="zh-TW" altLang="en-US" sz="1000" b="0" dirty="0"/>
                <a:t>用好問題</a:t>
              </a:r>
            </a:p>
            <a:p>
              <a:pPr algn="ctr" defTabSz="355600">
                <a:lnSpc>
                  <a:spcPct val="90000"/>
                </a:lnSpc>
                <a:spcAft>
                  <a:spcPct val="35000"/>
                </a:spcAft>
                <a:defRPr/>
              </a:pPr>
              <a:r>
                <a:rPr lang="en-US" altLang="zh-TW" sz="1000" b="0" dirty="0"/>
                <a:t>《</a:t>
              </a:r>
              <a:r>
                <a:rPr lang="zh-TW" altLang="en-US" sz="1000" b="0" dirty="0"/>
                <a:t>低、中、高年級問題集</a:t>
              </a:r>
              <a:r>
                <a:rPr lang="en-US" altLang="zh-TW" sz="1000" b="0" dirty="0"/>
                <a:t>》</a:t>
              </a:r>
              <a:r>
                <a:rPr lang="zh-TW" altLang="en-US" sz="1000" b="0" dirty="0"/>
                <a:t>（台北、新北市、宜蘭、台南、澎湖團隊／待出版）</a:t>
              </a:r>
            </a:p>
          </p:txBody>
        </p:sp>
      </p:grpSp>
      <p:grpSp>
        <p:nvGrpSpPr>
          <p:cNvPr id="5" name="群組 7"/>
          <p:cNvGrpSpPr>
            <a:grpSpLocks/>
          </p:cNvGrpSpPr>
          <p:nvPr/>
        </p:nvGrpSpPr>
        <p:grpSpPr bwMode="auto">
          <a:xfrm>
            <a:off x="6804025" y="4581525"/>
            <a:ext cx="792163" cy="1477963"/>
            <a:chOff x="6457032" y="3978330"/>
            <a:chExt cx="908993" cy="1117904"/>
          </a:xfrm>
        </p:grpSpPr>
        <p:sp>
          <p:nvSpPr>
            <p:cNvPr id="9" name="圓角矩形 8"/>
            <p:cNvSpPr/>
            <p:nvPr/>
          </p:nvSpPr>
          <p:spPr>
            <a:xfrm>
              <a:off x="6457032" y="3978330"/>
              <a:ext cx="908993" cy="1117904"/>
            </a:xfrm>
            <a:prstGeom prst="roundRect">
              <a:avLst>
                <a:gd name="adj" fmla="val 10500"/>
              </a:avLst>
            </a:prstGeom>
          </p:spPr>
          <p:style>
            <a:lnRef idx="2">
              <a:schemeClr val="accent3">
                <a:alpha val="90000"/>
                <a:hueOff val="0"/>
                <a:satOff val="0"/>
                <a:lumOff val="0"/>
                <a:alphaOff val="-3600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圓角矩形 6"/>
            <p:cNvSpPr/>
            <p:nvPr/>
          </p:nvSpPr>
          <p:spPr>
            <a:xfrm>
              <a:off x="6528076" y="3978330"/>
              <a:ext cx="781478" cy="106146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30480" tIns="30480" rIns="30480" bIns="30480" spcCol="1270" anchor="ctr"/>
            <a:lstStyle/>
            <a:p>
              <a:pPr algn="ctr" defTabSz="355600">
                <a:lnSpc>
                  <a:spcPct val="90000"/>
                </a:lnSpc>
                <a:spcAft>
                  <a:spcPct val="35000"/>
                </a:spcAft>
                <a:defRPr/>
              </a:pPr>
              <a:r>
                <a:rPr lang="zh-TW" altLang="en-US" sz="1000" b="0" dirty="0"/>
                <a:t>用好問題</a:t>
              </a:r>
            </a:p>
            <a:p>
              <a:pPr algn="ctr" defTabSz="355600">
                <a:lnSpc>
                  <a:spcPct val="90000"/>
                </a:lnSpc>
                <a:spcAft>
                  <a:spcPct val="35000"/>
                </a:spcAft>
                <a:defRPr/>
              </a:pPr>
              <a:r>
                <a:rPr lang="en-US" altLang="en-US" sz="1000" b="0" dirty="0"/>
                <a:t>《</a:t>
              </a:r>
              <a:r>
                <a:rPr lang="zh-TW" altLang="en-US" sz="1000" b="0" dirty="0"/>
                <a:t>閱讀理解－文章與試題範例</a:t>
              </a:r>
              <a:r>
                <a:rPr lang="en-US" altLang="en-US" sz="1000" b="0" dirty="0"/>
                <a:t>》</a:t>
              </a:r>
              <a:r>
                <a:rPr lang="zh-TW" altLang="en-US" sz="1000" b="0" dirty="0"/>
                <a:t>（劉振中老師</a:t>
              </a:r>
              <a:r>
                <a:rPr lang="en-US" altLang="zh-TW" sz="1000" b="0" dirty="0"/>
                <a:t>...</a:t>
              </a:r>
              <a:r>
                <a:rPr lang="zh-TW" altLang="en-US" sz="1000" b="0" dirty="0"/>
                <a:t>等／教育部出版）</a:t>
              </a:r>
            </a:p>
          </p:txBody>
        </p:sp>
      </p:grpSp>
      <p:grpSp>
        <p:nvGrpSpPr>
          <p:cNvPr id="8" name="群組 10"/>
          <p:cNvGrpSpPr>
            <a:grpSpLocks/>
          </p:cNvGrpSpPr>
          <p:nvPr/>
        </p:nvGrpSpPr>
        <p:grpSpPr bwMode="auto">
          <a:xfrm>
            <a:off x="5940425" y="4581525"/>
            <a:ext cx="817563" cy="1477963"/>
            <a:chOff x="5520928" y="3618290"/>
            <a:chExt cx="961604" cy="1477944"/>
          </a:xfrm>
        </p:grpSpPr>
        <p:sp>
          <p:nvSpPr>
            <p:cNvPr id="12" name="圓角矩形 11"/>
            <p:cNvSpPr/>
            <p:nvPr/>
          </p:nvSpPr>
          <p:spPr>
            <a:xfrm>
              <a:off x="5520928" y="3618290"/>
              <a:ext cx="961604" cy="1477944"/>
            </a:xfrm>
            <a:prstGeom prst="roundRect">
              <a:avLst>
                <a:gd name="adj" fmla="val 10500"/>
              </a:avLst>
            </a:prstGeom>
          </p:spPr>
          <p:style>
            <a:lnRef idx="2">
              <a:schemeClr val="accent3">
                <a:alpha val="90000"/>
                <a:hueOff val="0"/>
                <a:satOff val="0"/>
                <a:lumOff val="0"/>
                <a:alphaOff val="-4000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3" name="圓角矩形 8"/>
            <p:cNvSpPr/>
            <p:nvPr/>
          </p:nvSpPr>
          <p:spPr>
            <a:xfrm>
              <a:off x="5593749" y="3689727"/>
              <a:ext cx="858908" cy="137634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30480" tIns="30480" rIns="30480" bIns="30480" spcCol="1270" anchor="ctr"/>
            <a:lstStyle/>
            <a:p>
              <a:pPr algn="ctr" defTabSz="355600">
                <a:lnSpc>
                  <a:spcPct val="90000"/>
                </a:lnSpc>
                <a:spcAft>
                  <a:spcPct val="35000"/>
                </a:spcAft>
                <a:defRPr/>
              </a:pPr>
              <a:r>
                <a:rPr lang="zh-TW" altLang="en-US" sz="1000" b="0" dirty="0"/>
                <a:t>用好問題</a:t>
              </a:r>
              <a:endParaRPr lang="en-US" altLang="zh-TW" sz="1000" b="0" dirty="0"/>
            </a:p>
            <a:p>
              <a:pPr algn="ctr" defTabSz="355600">
                <a:lnSpc>
                  <a:spcPct val="90000"/>
                </a:lnSpc>
                <a:spcAft>
                  <a:spcPct val="35000"/>
                </a:spcAft>
                <a:defRPr/>
              </a:pPr>
              <a:r>
                <a:rPr lang="en-US" altLang="zh-TW" sz="1000" b="0" dirty="0"/>
                <a:t>《</a:t>
              </a:r>
              <a:r>
                <a:rPr lang="zh-TW" altLang="en-US" sz="1000" b="0" dirty="0"/>
                <a:t>七彩閱讀之旅</a:t>
              </a:r>
              <a:r>
                <a:rPr lang="en-US" altLang="zh-TW" sz="1000" b="0" dirty="0"/>
                <a:t>》</a:t>
              </a:r>
              <a:r>
                <a:rPr lang="zh-TW" altLang="en-US" sz="1000" b="0" dirty="0"/>
                <a:t>電子書（洪儷瑜、陳欣希主編／永齡基金會出版</a:t>
              </a: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1368425" y="2743200"/>
            <a:ext cx="6480175" cy="2630488"/>
          </a:xfrm>
        </p:spPr>
        <p:txBody>
          <a:bodyPr/>
          <a:lstStyle/>
          <a:p>
            <a:pPr algn="just">
              <a:defRPr/>
            </a:pPr>
            <a:r>
              <a:rPr lang="zh-TW" altLang="en-US" sz="2800" dirty="0" smtClean="0"/>
              <a:t>　　　－「問題」與思考的關係</a:t>
            </a:r>
            <a:endParaRPr lang="en-US" altLang="zh-TW" sz="2800" dirty="0" smtClean="0"/>
          </a:p>
          <a:p>
            <a:pPr algn="just">
              <a:defRPr/>
            </a:pPr>
            <a:r>
              <a:rPr lang="zh-TW" altLang="en-US" sz="2800" dirty="0" smtClean="0"/>
              <a:t>　　　－分辨問題的好壞</a:t>
            </a:r>
            <a:endParaRPr lang="en-US" altLang="zh-TW" sz="2800" dirty="0" smtClean="0"/>
          </a:p>
          <a:p>
            <a:pPr algn="just">
              <a:defRPr/>
            </a:pPr>
            <a:r>
              <a:rPr lang="zh-TW" altLang="en-US" sz="2800" dirty="0" smtClean="0"/>
              <a:t>　　　－如何提問示例說明</a:t>
            </a:r>
            <a:endParaRPr lang="en-US" altLang="zh-TW" sz="2800" dirty="0" smtClean="0"/>
          </a:p>
          <a:p>
            <a:pPr algn="just">
              <a:defRPr/>
            </a:pPr>
            <a:r>
              <a:rPr lang="zh-TW" altLang="en-US" sz="2800" dirty="0" smtClean="0"/>
              <a:t>　　　－提問策略示例說明</a:t>
            </a:r>
          </a:p>
          <a:p>
            <a:pPr algn="just">
              <a:defRPr/>
            </a:pPr>
            <a:endParaRPr lang="zh-TW" altLang="en-US" sz="2800" dirty="0"/>
          </a:p>
        </p:txBody>
      </p:sp>
      <p:sp>
        <p:nvSpPr>
          <p:cNvPr id="34819" name="標題 2"/>
          <p:cNvSpPr>
            <a:spLocks noGrp="1"/>
          </p:cNvSpPr>
          <p:nvPr>
            <p:ph type="title"/>
          </p:nvPr>
        </p:nvSpPr>
        <p:spPr>
          <a:xfrm>
            <a:off x="0" y="549275"/>
            <a:ext cx="9144000" cy="1524000"/>
          </a:xfrm>
        </p:spPr>
        <p:txBody>
          <a:bodyPr/>
          <a:lstStyle/>
          <a:p>
            <a:r>
              <a:rPr lang="zh-TW" altLang="en-US" smtClean="0"/>
              <a:t>問題有助閱讀理解能力和策略的擁有</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t>「問題」與思考的關係</a:t>
            </a:r>
            <a:endParaRPr lang="zh-TW" altLang="en-US" dirty="0"/>
          </a:p>
        </p:txBody>
      </p:sp>
      <p:sp>
        <p:nvSpPr>
          <p:cNvPr id="35843" name="內容版面配置區 2"/>
          <p:cNvSpPr>
            <a:spLocks noGrp="1"/>
          </p:cNvSpPr>
          <p:nvPr>
            <p:ph sz="quarter" idx="1"/>
          </p:nvPr>
        </p:nvSpPr>
        <p:spPr>
          <a:xfrm>
            <a:off x="301625" y="1527175"/>
            <a:ext cx="8504238" cy="4572000"/>
          </a:xfrm>
        </p:spPr>
        <p:txBody>
          <a:bodyPr/>
          <a:lstStyle/>
          <a:p>
            <a:endParaRPr lang="en-US" altLang="zh-TW" smtClean="0"/>
          </a:p>
          <a:p>
            <a:r>
              <a:rPr lang="zh-TW" altLang="en-US" smtClean="0"/>
              <a:t>問題，引導了思考</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標題 2"/>
          <p:cNvSpPr>
            <a:spLocks noGrp="1"/>
          </p:cNvSpPr>
          <p:nvPr>
            <p:ph type="title"/>
          </p:nvPr>
        </p:nvSpPr>
        <p:spPr/>
        <p:txBody>
          <a:bodyPr/>
          <a:lstStyle/>
          <a:p>
            <a:pPr>
              <a:defRPr/>
            </a:pPr>
            <a:r>
              <a:rPr lang="zh-TW" altLang="en-US" dirty="0"/>
              <a:t>問題引導了思考</a:t>
            </a:r>
          </a:p>
        </p:txBody>
      </p:sp>
      <p:sp>
        <p:nvSpPr>
          <p:cNvPr id="36867" name="內容版面配置區 2"/>
          <p:cNvSpPr>
            <a:spLocks/>
          </p:cNvSpPr>
          <p:nvPr/>
        </p:nvSpPr>
        <p:spPr bwMode="auto">
          <a:xfrm>
            <a:off x="539750" y="2133600"/>
            <a:ext cx="8229600" cy="3097213"/>
          </a:xfrm>
          <a:prstGeom prst="rect">
            <a:avLst/>
          </a:prstGeom>
          <a:noFill/>
          <a:ln w="9525">
            <a:noFill/>
            <a:miter lim="800000"/>
            <a:headEnd/>
            <a:tailEnd/>
          </a:ln>
        </p:spPr>
        <p:txBody>
          <a:bodyPr/>
          <a:lstStyle/>
          <a:p>
            <a:pPr marL="273050" indent="-273050" eaLnBrk="0" hangingPunct="0">
              <a:spcBef>
                <a:spcPct val="20000"/>
              </a:spcBef>
              <a:buClr>
                <a:schemeClr val="accent1"/>
              </a:buClr>
              <a:buSzPct val="85000"/>
              <a:buFont typeface="Wingdings 2" pitchFamily="18" charset="2"/>
              <a:buNone/>
            </a:pPr>
            <a:r>
              <a:rPr lang="en-US" altLang="zh-TW" sz="2700" b="0"/>
              <a:t>˙</a:t>
            </a:r>
            <a:r>
              <a:rPr lang="zh-TW" altLang="en-US" sz="2700" b="0"/>
              <a:t>遇到壞人時會怎麼辦？</a:t>
            </a:r>
            <a:endParaRPr lang="en-US" altLang="zh-TW" sz="2700" b="0"/>
          </a:p>
          <a:p>
            <a:pPr marL="273050" indent="-273050" eaLnBrk="0" hangingPunct="0">
              <a:spcBef>
                <a:spcPct val="20000"/>
              </a:spcBef>
              <a:buClr>
                <a:schemeClr val="accent1"/>
              </a:buClr>
              <a:buSzPct val="85000"/>
              <a:buFont typeface="Wingdings 2" pitchFamily="18" charset="2"/>
              <a:buNone/>
            </a:pPr>
            <a:r>
              <a:rPr lang="en-US" altLang="zh-TW" sz="2700" b="0"/>
              <a:t>˙</a:t>
            </a:r>
            <a:r>
              <a:rPr lang="zh-TW" altLang="en-US" sz="2700" b="0"/>
              <a:t>皇后派誰去殺白雪公主？</a:t>
            </a:r>
            <a:endParaRPr lang="en-US" altLang="zh-TW" sz="2700" b="0"/>
          </a:p>
          <a:p>
            <a:pPr marL="273050" indent="-273050" eaLnBrk="0" hangingPunct="0">
              <a:spcBef>
                <a:spcPct val="20000"/>
              </a:spcBef>
              <a:buClr>
                <a:schemeClr val="accent1"/>
              </a:buClr>
              <a:buSzPct val="85000"/>
              <a:buFont typeface="Wingdings 2" pitchFamily="18" charset="2"/>
              <a:buNone/>
            </a:pPr>
            <a:r>
              <a:rPr lang="en-US" altLang="zh-TW" sz="2700" b="0"/>
              <a:t>˙</a:t>
            </a:r>
            <a:r>
              <a:rPr lang="zh-TW" altLang="en-US" sz="2700" b="0"/>
              <a:t>皇后用哪些方式害白雪公主？</a:t>
            </a:r>
          </a:p>
          <a:p>
            <a:pPr marL="273050" indent="-273050" eaLnBrk="0" hangingPunct="0">
              <a:spcBef>
                <a:spcPct val="20000"/>
              </a:spcBef>
              <a:buClr>
                <a:schemeClr val="accent1"/>
              </a:buClr>
              <a:buSzPct val="85000"/>
              <a:buFont typeface="Wingdings 2" pitchFamily="18" charset="2"/>
              <a:buNone/>
            </a:pPr>
            <a:r>
              <a:rPr lang="en-US" altLang="zh-TW" sz="2700" b="0"/>
              <a:t>˙</a:t>
            </a:r>
            <a:r>
              <a:rPr lang="zh-TW" altLang="en-US" sz="2700" b="0"/>
              <a:t>試比較皇后陷害白雪公主的方式之間的異同？</a:t>
            </a:r>
            <a:endParaRPr lang="en-US" altLang="zh-TW" sz="2700" b="0"/>
          </a:p>
          <a:p>
            <a:pPr marL="273050" indent="-273050" eaLnBrk="0" hangingPunct="0">
              <a:spcBef>
                <a:spcPct val="20000"/>
              </a:spcBef>
              <a:buClr>
                <a:schemeClr val="accent1"/>
              </a:buClr>
              <a:buSzPct val="85000"/>
              <a:buFont typeface="Wingdings 2" pitchFamily="18" charset="2"/>
              <a:buNone/>
            </a:pPr>
            <a:r>
              <a:rPr lang="en-US" altLang="zh-TW" sz="2700" b="0"/>
              <a:t>˙</a:t>
            </a:r>
            <a:r>
              <a:rPr lang="zh-TW" altLang="en-US" sz="2700" b="0"/>
              <a:t>皇后依序用哪些方式害白雪公主？</a:t>
            </a:r>
          </a:p>
          <a:p>
            <a:pPr marL="273050" indent="-273050" eaLnBrk="0" hangingPunct="0">
              <a:spcBef>
                <a:spcPct val="20000"/>
              </a:spcBef>
              <a:buClr>
                <a:schemeClr val="accent1"/>
              </a:buClr>
              <a:buSzPct val="85000"/>
              <a:buFont typeface="Wingdings 2" pitchFamily="18" charset="2"/>
              <a:buNone/>
            </a:pPr>
            <a:r>
              <a:rPr lang="en-US" altLang="zh-TW" sz="2700" b="0"/>
              <a:t>˙</a:t>
            </a:r>
            <a:r>
              <a:rPr lang="zh-TW" altLang="en-US" sz="2700" b="0"/>
              <a:t>你遇到壞人的處理方式與白雪公主之間有何異同？</a:t>
            </a:r>
            <a:endParaRPr lang="en-US" altLang="zh-TW" sz="2700" b="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t>分辨問題的好壞</a:t>
            </a:r>
            <a:endParaRPr lang="zh-TW" altLang="en-US" dirty="0"/>
          </a:p>
        </p:txBody>
      </p:sp>
      <p:sp>
        <p:nvSpPr>
          <p:cNvPr id="37891" name="內容版面配置區 2"/>
          <p:cNvSpPr>
            <a:spLocks noGrp="1"/>
          </p:cNvSpPr>
          <p:nvPr>
            <p:ph sz="quarter" idx="1"/>
          </p:nvPr>
        </p:nvSpPr>
        <p:spPr>
          <a:xfrm>
            <a:off x="301625" y="1527175"/>
            <a:ext cx="8504238" cy="4926013"/>
          </a:xfrm>
        </p:spPr>
        <p:txBody>
          <a:bodyPr/>
          <a:lstStyle/>
          <a:p>
            <a:endParaRPr lang="en-US" altLang="zh-TW" smtClean="0"/>
          </a:p>
          <a:p>
            <a:endParaRPr lang="en-US" altLang="zh-TW" smtClean="0"/>
          </a:p>
          <a:p>
            <a:r>
              <a:rPr lang="zh-TW" altLang="zh-TW" smtClean="0"/>
              <a:t>成吉思汗的繼承人窩闊臺，哪一年死？最遠打到哪？</a:t>
            </a:r>
            <a:endParaRPr lang="en-US" altLang="zh-TW" smtClean="0"/>
          </a:p>
          <a:p>
            <a:endParaRPr lang="zh-TW" altLang="zh-TW" smtClean="0"/>
          </a:p>
          <a:p>
            <a:r>
              <a:rPr lang="en-US" altLang="zh-TW" smtClean="0"/>
              <a:t> </a:t>
            </a:r>
            <a:r>
              <a:rPr lang="zh-TW" altLang="zh-TW" smtClean="0"/>
              <a:t>成吉思汗的繼承人窩闊臺，當初如果沒有死，歐洲會發生什麼變化？試從經濟、政治、社會三方面分析。</a:t>
            </a:r>
          </a:p>
          <a:p>
            <a:r>
              <a:rPr lang="en-US" altLang="zh-TW" smtClean="0"/>
              <a:t> </a:t>
            </a:r>
            <a:endParaRPr lang="zh-TW" altLang="zh-TW" smtClean="0"/>
          </a:p>
          <a:p>
            <a:endParaRPr lang="zh-TW" altLang="en-US"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t>分辨問題的好壞</a:t>
            </a:r>
            <a:endParaRPr lang="zh-TW" altLang="en-US" dirty="0"/>
          </a:p>
        </p:txBody>
      </p:sp>
      <p:sp>
        <p:nvSpPr>
          <p:cNvPr id="38915" name="內容版面配置區 2"/>
          <p:cNvSpPr>
            <a:spLocks noGrp="1"/>
          </p:cNvSpPr>
          <p:nvPr>
            <p:ph sz="quarter" idx="1"/>
          </p:nvPr>
        </p:nvSpPr>
        <p:spPr>
          <a:xfrm>
            <a:off x="301625" y="1527175"/>
            <a:ext cx="8504238" cy="4926013"/>
          </a:xfrm>
        </p:spPr>
        <p:txBody>
          <a:bodyPr/>
          <a:lstStyle/>
          <a:p>
            <a:endParaRPr lang="en-US" altLang="zh-TW" smtClean="0"/>
          </a:p>
          <a:p>
            <a:r>
              <a:rPr lang="zh-TW" altLang="zh-TW" smtClean="0"/>
              <a:t>甲午戰爭是哪一年爆發的？簽訂的叫什麼條約？割讓多少土地？賠償多少銀兩？</a:t>
            </a:r>
            <a:endParaRPr lang="en-US" altLang="zh-TW" smtClean="0"/>
          </a:p>
          <a:p>
            <a:endParaRPr lang="en-US" altLang="zh-TW" smtClean="0"/>
          </a:p>
          <a:p>
            <a:r>
              <a:rPr lang="zh-TW" altLang="zh-TW" smtClean="0"/>
              <a:t>日本跟中國</a:t>
            </a:r>
            <a:r>
              <a:rPr lang="en-US" altLang="zh-TW" smtClean="0"/>
              <a:t>100</a:t>
            </a:r>
            <a:r>
              <a:rPr lang="zh-TW" altLang="zh-TW" smtClean="0"/>
              <a:t>年打一次仗，</a:t>
            </a:r>
            <a:r>
              <a:rPr lang="en-US" altLang="zh-TW" smtClean="0"/>
              <a:t>19</a:t>
            </a:r>
            <a:r>
              <a:rPr lang="zh-TW" altLang="zh-TW" smtClean="0"/>
              <a:t>世紀打了日清戰爭（甲午戰爭），</a:t>
            </a:r>
            <a:r>
              <a:rPr lang="en-US" altLang="zh-TW" smtClean="0"/>
              <a:t>20</a:t>
            </a:r>
            <a:r>
              <a:rPr lang="zh-TW" altLang="zh-TW" smtClean="0"/>
              <a:t>世紀打了一場日中戰爭（抗日戰爭），</a:t>
            </a:r>
            <a:r>
              <a:rPr lang="en-US" altLang="zh-TW" smtClean="0"/>
              <a:t>21</a:t>
            </a:r>
            <a:r>
              <a:rPr lang="zh-TW" altLang="zh-TW" smtClean="0"/>
              <a:t>世紀如果日本跟中國開火，你認為大概是什麼時候？可能的遠因和近因在哪？如果日本贏了，是贏在什麼地方？輸了是輸在什麼條件上？</a:t>
            </a:r>
          </a:p>
          <a:p>
            <a:endParaRPr lang="zh-TW" altLang="zh-TW" smtClean="0"/>
          </a:p>
          <a:p>
            <a:endParaRPr lang="zh-TW" altLang="en-US"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t>參考： </a:t>
            </a:r>
            <a:r>
              <a:rPr lang="en-US" altLang="zh-TW" dirty="0" smtClean="0"/>
              <a:t>PIRLS</a:t>
            </a:r>
            <a:r>
              <a:rPr lang="zh-TW" altLang="en-US" dirty="0" smtClean="0"/>
              <a:t>試題、</a:t>
            </a:r>
            <a:r>
              <a:rPr lang="en-US" altLang="zh-TW" dirty="0" smtClean="0"/>
              <a:t>PISA</a:t>
            </a:r>
            <a:r>
              <a:rPr lang="zh-TW" altLang="en-US" dirty="0" smtClean="0"/>
              <a:t>試題</a:t>
            </a:r>
            <a:endParaRPr lang="zh-TW" altLang="en-US" dirty="0"/>
          </a:p>
        </p:txBody>
      </p:sp>
      <p:sp>
        <p:nvSpPr>
          <p:cNvPr id="27651" name="內容版面配置區 2"/>
          <p:cNvSpPr>
            <a:spLocks noGrp="1"/>
          </p:cNvSpPr>
          <p:nvPr>
            <p:ph sz="quarter" idx="1"/>
          </p:nvPr>
        </p:nvSpPr>
        <p:spPr>
          <a:xfrm>
            <a:off x="301625" y="1527175"/>
            <a:ext cx="8504238" cy="4926013"/>
          </a:xfrm>
        </p:spPr>
        <p:txBody>
          <a:bodyPr/>
          <a:lstStyle/>
          <a:p>
            <a:r>
              <a:rPr lang="en-US" altLang="zh-TW" sz="2800" smtClean="0">
                <a:cs typeface="Times New Roman" pitchFamily="18" charset="0"/>
              </a:rPr>
              <a:t>PIRLS</a:t>
            </a:r>
            <a:r>
              <a:rPr lang="zh-TW" altLang="en-US" sz="2800" smtClean="0">
                <a:cs typeface="Times New Roman" pitchFamily="18" charset="0"/>
              </a:rPr>
              <a:t>試題</a:t>
            </a:r>
            <a:endParaRPr lang="en-US" altLang="zh-TW" sz="2800" smtClean="0">
              <a:cs typeface="Times New Roman" pitchFamily="18" charset="0"/>
            </a:endParaRPr>
          </a:p>
          <a:p>
            <a:r>
              <a:rPr lang="zh-TW" altLang="en-US" sz="2800" smtClean="0">
                <a:cs typeface="Times New Roman" pitchFamily="18" charset="0"/>
              </a:rPr>
              <a:t> ＜倒立的老鼠＞ </a:t>
            </a:r>
            <a:endParaRPr lang="en-US" altLang="zh-TW" sz="2800" smtClean="0">
              <a:cs typeface="Times New Roman" pitchFamily="18" charset="0"/>
            </a:endParaRPr>
          </a:p>
          <a:p>
            <a:r>
              <a:rPr lang="en-US" altLang="zh-TW" sz="2800" smtClean="0">
                <a:cs typeface="Times New Roman" pitchFamily="18" charset="0"/>
                <a:hlinkClick r:id="rId3"/>
              </a:rPr>
              <a:t>http://140.115.78.41/PIRSL_Texts/Mice_C.pdf</a:t>
            </a:r>
            <a:endParaRPr lang="en-US" altLang="zh-TW" sz="2800" smtClean="0">
              <a:cs typeface="Times New Roman" pitchFamily="18" charset="0"/>
            </a:endParaRPr>
          </a:p>
          <a:p>
            <a:r>
              <a:rPr lang="zh-TW" altLang="en-US" sz="2800" smtClean="0">
                <a:cs typeface="Times New Roman" pitchFamily="18" charset="0"/>
              </a:rPr>
              <a:t> ＜尋找食物＞ </a:t>
            </a:r>
            <a:endParaRPr lang="zh-TW" altLang="en-US" sz="2800" smtClean="0"/>
          </a:p>
          <a:p>
            <a:r>
              <a:rPr lang="en-US" altLang="zh-TW" sz="2800" smtClean="0">
                <a:hlinkClick r:id="rId4"/>
              </a:rPr>
              <a:t>http://140.115.78.41/PIRSL_Texts/Food_C.pdf</a:t>
            </a:r>
            <a:endParaRPr lang="en-US" altLang="zh-TW" sz="2800" smtClean="0"/>
          </a:p>
          <a:p>
            <a:endParaRPr lang="en-US" altLang="zh-TW" sz="2800" smtClean="0">
              <a:cs typeface="Times New Roman" pitchFamily="18" charset="0"/>
            </a:endParaRPr>
          </a:p>
          <a:p>
            <a:r>
              <a:rPr lang="en-US" altLang="zh-TW" sz="2800" smtClean="0">
                <a:cs typeface="Times New Roman" pitchFamily="18" charset="0"/>
              </a:rPr>
              <a:t>PISA</a:t>
            </a:r>
            <a:r>
              <a:rPr lang="zh-TW" altLang="en-US" sz="2800" smtClean="0">
                <a:cs typeface="Times New Roman" pitchFamily="18" charset="0"/>
              </a:rPr>
              <a:t>試題</a:t>
            </a:r>
            <a:endParaRPr lang="en-US" altLang="zh-TW" sz="2800" smtClean="0">
              <a:cs typeface="Times New Roman" pitchFamily="18" charset="0"/>
            </a:endParaRPr>
          </a:p>
          <a:p>
            <a:r>
              <a:rPr lang="en-US" altLang="zh-TW" sz="2800" smtClean="0">
                <a:cs typeface="Times New Roman" pitchFamily="18" charset="0"/>
                <a:hlinkClick r:id="rId5"/>
              </a:rPr>
              <a:t>http://pisa.nutn.edu.tw/download/sample_papers/Reading_Relitem_TWN-ch.pdf</a:t>
            </a:r>
            <a:endParaRPr lang="en-US" altLang="zh-TW" sz="2800" smtClean="0">
              <a:cs typeface="Times New Roman" pitchFamily="18" charset="0"/>
            </a:endParaRPr>
          </a:p>
          <a:p>
            <a:endParaRPr lang="zh-TW" altLang="en-US"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t>參考：</a:t>
            </a:r>
            <a:r>
              <a:rPr lang="en-US" altLang="zh-TW" dirty="0" smtClean="0"/>
              <a:t>《</a:t>
            </a:r>
            <a:r>
              <a:rPr lang="zh-TW" altLang="en-US" dirty="0" smtClean="0"/>
              <a:t>閱讀理解文章與試題範例</a:t>
            </a:r>
            <a:r>
              <a:rPr lang="en-US" altLang="zh-TW" dirty="0" smtClean="0"/>
              <a:t>》</a:t>
            </a:r>
            <a:endParaRPr lang="zh-TW" altLang="en-US" dirty="0"/>
          </a:p>
        </p:txBody>
      </p:sp>
      <p:pic>
        <p:nvPicPr>
          <p:cNvPr id="14339" name="內容版面配置區 4" descr="DSC00037.jpg"/>
          <p:cNvPicPr>
            <a:picLocks noGrp="1" noChangeAspect="1"/>
          </p:cNvPicPr>
          <p:nvPr>
            <p:ph sz="quarter" idx="1"/>
          </p:nvPr>
        </p:nvPicPr>
        <p:blipFill>
          <a:blip r:embed="rId3" cstate="print"/>
          <a:srcRect/>
          <a:stretch>
            <a:fillRect/>
          </a:stretch>
        </p:blipFill>
        <p:spPr>
          <a:xfrm>
            <a:off x="646113" y="1557338"/>
            <a:ext cx="3294062" cy="4541837"/>
          </a:xfrm>
        </p:spPr>
      </p:pic>
      <p:sp>
        <p:nvSpPr>
          <p:cNvPr id="14340" name="內容版面配置區 2"/>
          <p:cNvSpPr txBox="1">
            <a:spLocks/>
          </p:cNvSpPr>
          <p:nvPr/>
        </p:nvSpPr>
        <p:spPr bwMode="auto">
          <a:xfrm>
            <a:off x="4716463" y="1557338"/>
            <a:ext cx="4125912" cy="4613275"/>
          </a:xfrm>
          <a:prstGeom prst="rect">
            <a:avLst/>
          </a:prstGeom>
          <a:noFill/>
          <a:ln w="9525">
            <a:noFill/>
            <a:miter lim="800000"/>
            <a:headEnd/>
            <a:tailEnd/>
          </a:ln>
        </p:spPr>
        <p:txBody>
          <a:bodyPr/>
          <a:lstStyle/>
          <a:p>
            <a:pPr marL="273050" indent="-273050" eaLnBrk="0" hangingPunct="0">
              <a:spcBef>
                <a:spcPct val="20000"/>
              </a:spcBef>
              <a:buClr>
                <a:schemeClr val="accent1"/>
              </a:buClr>
              <a:buSzPct val="85000"/>
              <a:buFont typeface="Wingdings 2" pitchFamily="18" charset="2"/>
              <a:buChar char=""/>
            </a:pPr>
            <a:endParaRPr kumimoji="0" lang="en-US" altLang="zh-TW" sz="2700" b="0" dirty="0">
              <a:latin typeface="微軟正黑體" pitchFamily="34" charset="-120"/>
              <a:ea typeface="微軟正黑體" pitchFamily="34" charset="-120"/>
            </a:endParaRPr>
          </a:p>
          <a:p>
            <a:pPr marL="273050" indent="-273050" eaLnBrk="0" hangingPunct="0">
              <a:spcBef>
                <a:spcPct val="20000"/>
              </a:spcBef>
              <a:buClr>
                <a:schemeClr val="accent1"/>
              </a:buClr>
              <a:buSzPct val="85000"/>
              <a:buFont typeface="Wingdings 2" pitchFamily="18" charset="2"/>
              <a:buChar char=""/>
            </a:pPr>
            <a:r>
              <a:rPr kumimoji="0" lang="zh-TW" altLang="en-US" sz="2700" b="0" dirty="0">
                <a:latin typeface="微軟正黑體" pitchFamily="34" charset="-120"/>
                <a:ea typeface="微軟正黑體" pitchFamily="34" charset="-120"/>
              </a:rPr>
              <a:t>工作小組</a:t>
            </a:r>
            <a:endParaRPr kumimoji="0" lang="en-US" altLang="zh-TW" sz="2700" b="0" dirty="0">
              <a:latin typeface="微軟正黑體" pitchFamily="34" charset="-120"/>
              <a:ea typeface="微軟正黑體" pitchFamily="34" charset="-120"/>
            </a:endParaRPr>
          </a:p>
          <a:p>
            <a:pPr marL="273050" indent="-273050" eaLnBrk="0" hangingPunct="0">
              <a:spcBef>
                <a:spcPct val="20000"/>
              </a:spcBef>
              <a:buClr>
                <a:schemeClr val="accent1"/>
              </a:buClr>
              <a:buSzPct val="85000"/>
              <a:buFont typeface="Wingdings 2" pitchFamily="18" charset="2"/>
              <a:buChar char=""/>
            </a:pPr>
            <a:r>
              <a:rPr kumimoji="0" lang="zh-TW" altLang="en-US" sz="2000" b="0" dirty="0">
                <a:latin typeface="微軟正黑體" pitchFamily="34" charset="-120"/>
                <a:ea typeface="微軟正黑體" pitchFamily="34" charset="-120"/>
              </a:rPr>
              <a:t>　新北市秀朗國小　潘慶輝校長</a:t>
            </a:r>
            <a:endParaRPr kumimoji="0" lang="en-US" altLang="zh-TW" sz="2000" b="0" dirty="0">
              <a:latin typeface="微軟正黑體" pitchFamily="34" charset="-120"/>
              <a:ea typeface="微軟正黑體" pitchFamily="34" charset="-120"/>
            </a:endParaRPr>
          </a:p>
          <a:p>
            <a:pPr marL="273050" indent="-273050" eaLnBrk="0" hangingPunct="0">
              <a:spcBef>
                <a:spcPct val="20000"/>
              </a:spcBef>
              <a:buClr>
                <a:schemeClr val="accent1"/>
              </a:buClr>
              <a:buSzPct val="85000"/>
              <a:buFont typeface="Wingdings 2" pitchFamily="18" charset="2"/>
              <a:buChar char=""/>
            </a:pPr>
            <a:r>
              <a:rPr kumimoji="0" lang="zh-TW" altLang="en-US" sz="2000" b="0" dirty="0">
                <a:latin typeface="微軟正黑體" pitchFamily="34" charset="-120"/>
                <a:ea typeface="微軟正黑體" pitchFamily="34" charset="-120"/>
              </a:rPr>
              <a:t>　新北市秀朗國小　戴慧茹主任</a:t>
            </a:r>
            <a:endParaRPr kumimoji="0" lang="en-US" altLang="zh-TW" sz="2000" b="0" dirty="0">
              <a:latin typeface="微軟正黑體" pitchFamily="34" charset="-120"/>
              <a:ea typeface="微軟正黑體" pitchFamily="34" charset="-120"/>
            </a:endParaRPr>
          </a:p>
          <a:p>
            <a:pPr marL="273050" indent="-273050" eaLnBrk="0" hangingPunct="0">
              <a:spcBef>
                <a:spcPct val="20000"/>
              </a:spcBef>
              <a:buClr>
                <a:schemeClr val="accent1"/>
              </a:buClr>
              <a:buSzPct val="85000"/>
              <a:buFont typeface="Wingdings 2" pitchFamily="18" charset="2"/>
              <a:buChar char=""/>
            </a:pPr>
            <a:endParaRPr kumimoji="0" lang="en-US" altLang="zh-TW" sz="2000" b="0" dirty="0">
              <a:latin typeface="微軟正黑體" pitchFamily="34" charset="-120"/>
              <a:ea typeface="微軟正黑體" pitchFamily="34" charset="-120"/>
            </a:endParaRPr>
          </a:p>
          <a:p>
            <a:pPr marL="273050" indent="-273050" eaLnBrk="0" hangingPunct="0">
              <a:spcBef>
                <a:spcPct val="20000"/>
              </a:spcBef>
              <a:buClr>
                <a:schemeClr val="accent1"/>
              </a:buClr>
              <a:buSzPct val="85000"/>
              <a:buFont typeface="Wingdings 2" pitchFamily="18" charset="2"/>
              <a:buChar char=""/>
            </a:pPr>
            <a:r>
              <a:rPr kumimoji="0" lang="zh-TW" altLang="en-US" sz="2700" b="0" dirty="0">
                <a:latin typeface="微軟正黑體" pitchFamily="34" charset="-120"/>
                <a:ea typeface="微軟正黑體" pitchFamily="34" charset="-120"/>
              </a:rPr>
              <a:t>編輯小組</a:t>
            </a:r>
            <a:endParaRPr kumimoji="0" lang="en-US" altLang="zh-TW" sz="2700" b="0" dirty="0">
              <a:latin typeface="微軟正黑體" pitchFamily="34" charset="-120"/>
              <a:ea typeface="微軟正黑體" pitchFamily="34" charset="-120"/>
            </a:endParaRPr>
          </a:p>
          <a:p>
            <a:pPr marL="273050" indent="-273050" eaLnBrk="0" hangingPunct="0">
              <a:spcBef>
                <a:spcPct val="20000"/>
              </a:spcBef>
              <a:buClr>
                <a:schemeClr val="accent1"/>
              </a:buClr>
              <a:buSzPct val="85000"/>
              <a:buFont typeface="Wingdings 2" pitchFamily="18" charset="2"/>
              <a:buChar char=""/>
            </a:pPr>
            <a:r>
              <a:rPr kumimoji="0" lang="zh-TW" altLang="en-US" sz="2000" b="0" dirty="0">
                <a:latin typeface="微軟正黑體" pitchFamily="34" charset="-120"/>
                <a:ea typeface="微軟正黑體" pitchFamily="34" charset="-120"/>
              </a:rPr>
              <a:t>　新北市秀朗國小　劉振中老師</a:t>
            </a:r>
            <a:endParaRPr kumimoji="0" lang="en-US" altLang="zh-TW" sz="2000" b="0" dirty="0">
              <a:latin typeface="微軟正黑體" pitchFamily="34" charset="-120"/>
              <a:ea typeface="微軟正黑體" pitchFamily="34" charset="-120"/>
            </a:endParaRPr>
          </a:p>
          <a:p>
            <a:pPr marL="273050" indent="-273050" eaLnBrk="0" hangingPunct="0">
              <a:spcBef>
                <a:spcPct val="20000"/>
              </a:spcBef>
              <a:buClr>
                <a:schemeClr val="accent1"/>
              </a:buClr>
              <a:buSzPct val="85000"/>
              <a:buFont typeface="Wingdings 2" pitchFamily="18" charset="2"/>
              <a:buChar char=""/>
            </a:pPr>
            <a:r>
              <a:rPr kumimoji="0" lang="zh-TW" altLang="en-US" sz="2000" b="0" dirty="0">
                <a:latin typeface="微軟正黑體" pitchFamily="34" charset="-120"/>
                <a:ea typeface="微軟正黑體" pitchFamily="34" charset="-120"/>
              </a:rPr>
              <a:t>　台北市南港國小　許育健主任</a:t>
            </a:r>
            <a:endParaRPr kumimoji="0" lang="en-US" altLang="zh-TW" sz="2000" b="0" dirty="0">
              <a:latin typeface="微軟正黑體" pitchFamily="34" charset="-120"/>
              <a:ea typeface="微軟正黑體" pitchFamily="34" charset="-120"/>
            </a:endParaRPr>
          </a:p>
          <a:p>
            <a:pPr marL="273050" indent="-273050" eaLnBrk="0" hangingPunct="0">
              <a:spcBef>
                <a:spcPct val="20000"/>
              </a:spcBef>
              <a:buClr>
                <a:schemeClr val="accent1"/>
              </a:buClr>
              <a:buSzPct val="85000"/>
              <a:buFont typeface="Wingdings 2" pitchFamily="18" charset="2"/>
              <a:buChar char=""/>
            </a:pPr>
            <a:r>
              <a:rPr kumimoji="0" lang="zh-TW" altLang="en-US" sz="2000" b="0" dirty="0">
                <a:latin typeface="微軟正黑體" pitchFamily="34" charset="-120"/>
                <a:ea typeface="微軟正黑體" pitchFamily="34" charset="-120"/>
              </a:rPr>
              <a:t>　台北市河堤國小　連瑞琦老師</a:t>
            </a:r>
            <a:endParaRPr kumimoji="0" lang="en-US" altLang="zh-TW" sz="2000" b="0" dirty="0">
              <a:latin typeface="微軟正黑體" pitchFamily="34" charset="-120"/>
              <a:ea typeface="微軟正黑體" pitchFamily="34" charset="-120"/>
            </a:endParaRPr>
          </a:p>
          <a:p>
            <a:pPr marL="273050" indent="-273050" eaLnBrk="0" hangingPunct="0">
              <a:spcBef>
                <a:spcPct val="20000"/>
              </a:spcBef>
              <a:buClr>
                <a:schemeClr val="accent1"/>
              </a:buClr>
              <a:buSzPct val="85000"/>
              <a:buFont typeface="Wingdings 2" pitchFamily="18" charset="2"/>
              <a:buChar char=""/>
            </a:pPr>
            <a:r>
              <a:rPr kumimoji="0" lang="zh-TW" altLang="en-US" sz="2000" b="0" dirty="0">
                <a:latin typeface="微軟正黑體" pitchFamily="34" charset="-120"/>
                <a:ea typeface="微軟正黑體" pitchFamily="34" charset="-120"/>
              </a:rPr>
              <a:t>　新北市頂溪國小　林冬菊主任</a:t>
            </a:r>
            <a:endParaRPr kumimoji="0" lang="en-US" altLang="zh-TW" sz="2000" b="0" dirty="0">
              <a:latin typeface="微軟正黑體" pitchFamily="34" charset="-120"/>
              <a:ea typeface="微軟正黑體" pitchFamily="34" charset="-120"/>
            </a:endParaRPr>
          </a:p>
          <a:p>
            <a:pPr marL="273050" indent="-273050" eaLnBrk="0" hangingPunct="0">
              <a:spcBef>
                <a:spcPct val="20000"/>
              </a:spcBef>
              <a:buClr>
                <a:schemeClr val="accent1"/>
              </a:buClr>
              <a:buSzPct val="85000"/>
              <a:buFont typeface="Wingdings 2" pitchFamily="18" charset="2"/>
              <a:buChar char=""/>
            </a:pPr>
            <a:r>
              <a:rPr kumimoji="0" lang="zh-TW" altLang="en-US" sz="2000" b="0" dirty="0">
                <a:latin typeface="微軟正黑體" pitchFamily="34" charset="-120"/>
                <a:ea typeface="微軟正黑體" pitchFamily="34" charset="-120"/>
              </a:rPr>
              <a:t>　新北市秀朗國小　吳燕燕老師</a:t>
            </a:r>
            <a:endParaRPr kumimoji="0" lang="en-US" altLang="zh-TW" sz="2000" b="0" dirty="0">
              <a:latin typeface="微軟正黑體" pitchFamily="34" charset="-120"/>
              <a:ea typeface="微軟正黑體" pitchFamily="34" charset="-12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t>參考： </a:t>
            </a:r>
            <a:r>
              <a:rPr lang="en-US" altLang="zh-TW" dirty="0" smtClean="0"/>
              <a:t>《</a:t>
            </a:r>
            <a:r>
              <a:rPr lang="zh-TW" altLang="en-US" dirty="0" smtClean="0"/>
              <a:t>七彩閱讀之旅</a:t>
            </a:r>
            <a:r>
              <a:rPr lang="en-US" altLang="zh-TW" dirty="0" smtClean="0"/>
              <a:t>》</a:t>
            </a:r>
            <a:endParaRPr lang="zh-TW" altLang="en-US" dirty="0"/>
          </a:p>
        </p:txBody>
      </p:sp>
      <p:pic>
        <p:nvPicPr>
          <p:cNvPr id="22531" name="內容版面配置區 3" descr="七彩閱讀之旅(十三版)封.jpg"/>
          <p:cNvPicPr>
            <a:picLocks noChangeAspect="1"/>
          </p:cNvPicPr>
          <p:nvPr/>
        </p:nvPicPr>
        <p:blipFill>
          <a:blip r:embed="rId3" cstate="print"/>
          <a:srcRect/>
          <a:stretch>
            <a:fillRect/>
          </a:stretch>
        </p:blipFill>
        <p:spPr bwMode="auto">
          <a:xfrm>
            <a:off x="755650" y="1557338"/>
            <a:ext cx="3392488" cy="4795837"/>
          </a:xfrm>
          <a:prstGeom prst="rect">
            <a:avLst/>
          </a:prstGeom>
          <a:noFill/>
          <a:ln w="9525">
            <a:noFill/>
            <a:miter lim="800000"/>
            <a:headEnd/>
            <a:tailEnd/>
          </a:ln>
        </p:spPr>
      </p:pic>
      <p:sp>
        <p:nvSpPr>
          <p:cNvPr id="7" name="內容版面配置區 2"/>
          <p:cNvSpPr txBox="1">
            <a:spLocks/>
          </p:cNvSpPr>
          <p:nvPr/>
        </p:nvSpPr>
        <p:spPr bwMode="auto">
          <a:xfrm>
            <a:off x="4716463" y="1557338"/>
            <a:ext cx="4125912" cy="4613275"/>
          </a:xfrm>
          <a:prstGeom prst="rect">
            <a:avLst/>
          </a:prstGeom>
          <a:noFill/>
          <a:ln w="9525">
            <a:noFill/>
            <a:miter lim="800000"/>
            <a:headEnd/>
            <a:tailEnd/>
          </a:ln>
        </p:spPr>
        <p:txBody>
          <a:bodyPr/>
          <a:lstStyle/>
          <a:p>
            <a:pPr marL="273050" indent="-273050" eaLnBrk="0" hangingPunct="0">
              <a:spcBef>
                <a:spcPct val="20000"/>
              </a:spcBef>
              <a:buClr>
                <a:schemeClr val="accent1"/>
              </a:buClr>
              <a:buSzPct val="85000"/>
              <a:buFont typeface="Wingdings 2" pitchFamily="18" charset="2"/>
              <a:buChar char=""/>
            </a:pPr>
            <a:endParaRPr kumimoji="0" lang="en-US" altLang="zh-TW" sz="2700" b="0" dirty="0">
              <a:latin typeface="微軟正黑體" pitchFamily="34" charset="-120"/>
              <a:ea typeface="微軟正黑體" pitchFamily="34" charset="-120"/>
            </a:endParaRPr>
          </a:p>
          <a:p>
            <a:r>
              <a:rPr lang="zh-TW" altLang="en-US" sz="2000" dirty="0" smtClean="0">
                <a:latin typeface="微軟正黑體" pitchFamily="34" charset="-120"/>
                <a:ea typeface="微軟正黑體" pitchFamily="34" charset="-120"/>
              </a:rPr>
              <a:t>編輯：</a:t>
            </a:r>
            <a:r>
              <a:rPr lang="zh-TW" altLang="en-US" sz="2000" dirty="0" smtClean="0">
                <a:latin typeface="微軟正黑體" pitchFamily="34" charset="-120"/>
                <a:ea typeface="微軟正黑體" pitchFamily="34" charset="-120"/>
                <a:hlinkClick r:id="rId4"/>
              </a:rPr>
              <a:t>洪儷瑜</a:t>
            </a:r>
            <a:r>
              <a:rPr lang="zh-TW" altLang="en-US" sz="2000" dirty="0" smtClean="0">
                <a:latin typeface="微軟正黑體" pitchFamily="34" charset="-120"/>
                <a:ea typeface="微軟正黑體" pitchFamily="34" charset="-120"/>
              </a:rPr>
              <a:t>、</a:t>
            </a:r>
            <a:r>
              <a:rPr lang="zh-TW" altLang="en-US" sz="2000" dirty="0" smtClean="0">
                <a:latin typeface="微軟正黑體" pitchFamily="34" charset="-120"/>
                <a:ea typeface="微軟正黑體" pitchFamily="34" charset="-120"/>
                <a:hlinkClick r:id="rId4"/>
              </a:rPr>
              <a:t>陳欣希</a:t>
            </a:r>
            <a:r>
              <a:rPr lang="zh-TW" altLang="en-US" sz="2000" dirty="0" smtClean="0">
                <a:latin typeface="微軟正黑體" pitchFamily="34" charset="-120"/>
                <a:ea typeface="微軟正黑體" pitchFamily="34" charset="-120"/>
              </a:rPr>
              <a:t> </a:t>
            </a:r>
            <a:endParaRPr lang="en-US" altLang="zh-TW" sz="2000" dirty="0" smtClean="0">
              <a:latin typeface="微軟正黑體" pitchFamily="34" charset="-120"/>
              <a:ea typeface="微軟正黑體" pitchFamily="34" charset="-120"/>
            </a:endParaRPr>
          </a:p>
          <a:p>
            <a:endParaRPr lang="zh-TW" altLang="en-US" sz="2000" dirty="0" smtClean="0">
              <a:latin typeface="微軟正黑體" pitchFamily="34" charset="-120"/>
              <a:ea typeface="微軟正黑體" pitchFamily="34" charset="-120"/>
            </a:endParaRPr>
          </a:p>
          <a:p>
            <a:r>
              <a:rPr lang="zh-TW" altLang="en-US" sz="2000" dirty="0" smtClean="0">
                <a:latin typeface="微軟正黑體" pitchFamily="34" charset="-120"/>
                <a:ea typeface="微軟正黑體" pitchFamily="34" charset="-120"/>
              </a:rPr>
              <a:t>出版社：</a:t>
            </a:r>
            <a:r>
              <a:rPr lang="zh-TW" altLang="en-US" sz="2000" dirty="0" smtClean="0">
                <a:latin typeface="微軟正黑體" pitchFamily="34" charset="-120"/>
                <a:ea typeface="微軟正黑體" pitchFamily="34" charset="-120"/>
                <a:hlinkClick r:id="rId5"/>
              </a:rPr>
              <a:t>永齡基金會</a:t>
            </a:r>
            <a:r>
              <a:rPr lang="zh-TW" altLang="en-US" sz="2000" dirty="0" smtClean="0">
                <a:latin typeface="微軟正黑體" pitchFamily="34" charset="-120"/>
                <a:ea typeface="微軟正黑體" pitchFamily="34" charset="-120"/>
              </a:rPr>
              <a:t> </a:t>
            </a:r>
            <a:endParaRPr lang="en-US" altLang="zh-TW" sz="2000" dirty="0" smtClean="0">
              <a:latin typeface="微軟正黑體" pitchFamily="34" charset="-120"/>
              <a:ea typeface="微軟正黑體" pitchFamily="34" charset="-120"/>
            </a:endParaRPr>
          </a:p>
          <a:p>
            <a:endParaRPr lang="en-US" altLang="zh-TW" sz="2000" dirty="0">
              <a:latin typeface="微軟正黑體" pitchFamily="34" charset="-120"/>
              <a:ea typeface="微軟正黑體" pitchFamily="34" charset="-120"/>
            </a:endParaRPr>
          </a:p>
          <a:p>
            <a:endParaRPr lang="zh-TW" altLang="en-US" sz="2000" dirty="0" smtClean="0">
              <a:latin typeface="微軟正黑體" pitchFamily="34" charset="-120"/>
              <a:ea typeface="微軟正黑體" pitchFamily="34" charset="-12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t>參考： </a:t>
            </a:r>
            <a:r>
              <a:rPr lang="en-US" altLang="zh-TW" dirty="0" smtClean="0"/>
              <a:t>《</a:t>
            </a:r>
            <a:r>
              <a:rPr lang="zh-TW" altLang="en-US" dirty="0" smtClean="0"/>
              <a:t>問好問題</a:t>
            </a:r>
            <a:r>
              <a:rPr lang="en-US" altLang="zh-TW" dirty="0" smtClean="0"/>
              <a:t>》</a:t>
            </a:r>
            <a:endParaRPr lang="zh-TW" altLang="en-US" dirty="0"/>
          </a:p>
        </p:txBody>
      </p:sp>
      <p:sp>
        <p:nvSpPr>
          <p:cNvPr id="14340" name="內容版面配置區 2"/>
          <p:cNvSpPr txBox="1">
            <a:spLocks/>
          </p:cNvSpPr>
          <p:nvPr/>
        </p:nvSpPr>
        <p:spPr bwMode="auto">
          <a:xfrm>
            <a:off x="4716463" y="1557338"/>
            <a:ext cx="4125912" cy="4613275"/>
          </a:xfrm>
          <a:prstGeom prst="rect">
            <a:avLst/>
          </a:prstGeom>
          <a:noFill/>
          <a:ln w="9525">
            <a:noFill/>
            <a:miter lim="800000"/>
            <a:headEnd/>
            <a:tailEnd/>
          </a:ln>
        </p:spPr>
        <p:txBody>
          <a:bodyPr/>
          <a:lstStyle/>
          <a:p>
            <a:pPr marL="273050" indent="-273050" eaLnBrk="0" hangingPunct="0">
              <a:spcBef>
                <a:spcPct val="20000"/>
              </a:spcBef>
              <a:buClr>
                <a:schemeClr val="accent1"/>
              </a:buClr>
              <a:buSzPct val="85000"/>
              <a:buFont typeface="Wingdings 2" pitchFamily="18" charset="2"/>
              <a:buChar char=""/>
            </a:pPr>
            <a:endParaRPr kumimoji="0" lang="en-US" altLang="zh-TW" sz="2700" b="0" dirty="0">
              <a:latin typeface="微軟正黑體" pitchFamily="34" charset="-120"/>
              <a:ea typeface="微軟正黑體" pitchFamily="34" charset="-120"/>
            </a:endParaRPr>
          </a:p>
          <a:p>
            <a:r>
              <a:rPr lang="zh-TW" altLang="en-US" sz="2000" dirty="0">
                <a:latin typeface="微軟正黑體" pitchFamily="34" charset="-120"/>
                <a:ea typeface="微軟正黑體" pitchFamily="34" charset="-120"/>
              </a:rPr>
              <a:t>指導</a:t>
            </a:r>
            <a:r>
              <a:rPr lang="zh-TW" altLang="en-US" sz="2000" dirty="0" smtClean="0">
                <a:latin typeface="微軟正黑體" pitchFamily="34" charset="-120"/>
                <a:ea typeface="微軟正黑體" pitchFamily="34" charset="-120"/>
              </a:rPr>
              <a:t>：</a:t>
            </a:r>
            <a:r>
              <a:rPr lang="zh-TW" altLang="en-US" sz="2000" dirty="0" smtClean="0">
                <a:latin typeface="微軟正黑體" pitchFamily="34" charset="-120"/>
                <a:ea typeface="微軟正黑體" pitchFamily="34" charset="-120"/>
                <a:hlinkClick r:id="rId3"/>
              </a:rPr>
              <a:t>柯華葳教授</a:t>
            </a:r>
            <a:endParaRPr lang="en-US" altLang="zh-TW" sz="2000" dirty="0" smtClean="0">
              <a:latin typeface="微軟正黑體" pitchFamily="34" charset="-120"/>
              <a:ea typeface="微軟正黑體" pitchFamily="34" charset="-120"/>
            </a:endParaRPr>
          </a:p>
          <a:p>
            <a:endParaRPr lang="en-US" altLang="zh-TW" sz="2000" dirty="0" smtClean="0">
              <a:latin typeface="微軟正黑體" pitchFamily="34" charset="-120"/>
              <a:ea typeface="微軟正黑體" pitchFamily="34" charset="-120"/>
            </a:endParaRPr>
          </a:p>
          <a:p>
            <a:r>
              <a:rPr lang="zh-TW" altLang="en-US" sz="2000" dirty="0" smtClean="0">
                <a:latin typeface="微軟正黑體" pitchFamily="34" charset="-120"/>
                <a:ea typeface="微軟正黑體" pitchFamily="34" charset="-120"/>
              </a:rPr>
              <a:t>作者：</a:t>
            </a:r>
            <a:r>
              <a:rPr lang="zh-TW" altLang="en-US" sz="2000" dirty="0" smtClean="0">
                <a:latin typeface="微軟正黑體" pitchFamily="34" charset="-120"/>
                <a:ea typeface="微軟正黑體" pitchFamily="34" charset="-120"/>
                <a:hlinkClick r:id="rId3"/>
              </a:rPr>
              <a:t>陳欣希、柯雅卿、周育如、陳明蕾、游婷雅</a:t>
            </a:r>
            <a:r>
              <a:rPr lang="zh-TW" altLang="en-US" sz="2000" dirty="0" smtClean="0">
                <a:latin typeface="微軟正黑體" pitchFamily="34" charset="-120"/>
                <a:ea typeface="微軟正黑體" pitchFamily="34" charset="-120"/>
              </a:rPr>
              <a:t> </a:t>
            </a:r>
            <a:endParaRPr lang="en-US" altLang="zh-TW" sz="2000" dirty="0" smtClean="0">
              <a:latin typeface="微軟正黑體" pitchFamily="34" charset="-120"/>
              <a:ea typeface="微軟正黑體" pitchFamily="34" charset="-120"/>
            </a:endParaRPr>
          </a:p>
          <a:p>
            <a:endParaRPr lang="zh-TW" altLang="en-US" sz="2000" dirty="0" smtClean="0">
              <a:latin typeface="微軟正黑體" pitchFamily="34" charset="-120"/>
              <a:ea typeface="微軟正黑體" pitchFamily="34" charset="-120"/>
            </a:endParaRPr>
          </a:p>
          <a:p>
            <a:r>
              <a:rPr lang="zh-TW" altLang="en-US" sz="2000" dirty="0" smtClean="0">
                <a:latin typeface="微軟正黑體" pitchFamily="34" charset="-120"/>
                <a:ea typeface="微軟正黑體" pitchFamily="34" charset="-120"/>
              </a:rPr>
              <a:t>出版社：</a:t>
            </a:r>
            <a:r>
              <a:rPr lang="zh-TW" altLang="en-US" sz="2000" dirty="0" smtClean="0">
                <a:latin typeface="微軟正黑體" pitchFamily="34" charset="-120"/>
                <a:ea typeface="微軟正黑體" pitchFamily="34" charset="-120"/>
                <a:hlinkClick r:id="rId4"/>
              </a:rPr>
              <a:t>天衛文化</a:t>
            </a:r>
            <a:r>
              <a:rPr lang="zh-TW" altLang="en-US" sz="2000" dirty="0" smtClean="0">
                <a:latin typeface="微軟正黑體" pitchFamily="34" charset="-120"/>
                <a:ea typeface="微軟正黑體" pitchFamily="34" charset="-120"/>
              </a:rPr>
              <a:t> </a:t>
            </a:r>
            <a:endParaRPr lang="en-US" altLang="zh-TW" sz="2000" dirty="0" smtClean="0">
              <a:latin typeface="微軟正黑體" pitchFamily="34" charset="-120"/>
              <a:ea typeface="微軟正黑體" pitchFamily="34" charset="-120"/>
            </a:endParaRPr>
          </a:p>
          <a:p>
            <a:endParaRPr lang="en-US" altLang="zh-TW" sz="2000" dirty="0">
              <a:latin typeface="微軟正黑體" pitchFamily="34" charset="-120"/>
              <a:ea typeface="微軟正黑體" pitchFamily="34" charset="-120"/>
            </a:endParaRPr>
          </a:p>
          <a:p>
            <a:r>
              <a:rPr lang="en-US" altLang="zh-TW" sz="2000" dirty="0" smtClean="0">
                <a:latin typeface="微軟正黑體" pitchFamily="34" charset="-120"/>
                <a:ea typeface="微軟正黑體" pitchFamily="34" charset="-120"/>
                <a:hlinkClick r:id="rId5"/>
              </a:rPr>
              <a:t>http://www.books.com.tw/exep/prod/booksfile.php?item=0010513641</a:t>
            </a:r>
            <a:endParaRPr lang="en-US" altLang="zh-TW" sz="2000" dirty="0" smtClean="0">
              <a:latin typeface="微軟正黑體" pitchFamily="34" charset="-120"/>
              <a:ea typeface="微軟正黑體" pitchFamily="34" charset="-120"/>
            </a:endParaRPr>
          </a:p>
          <a:p>
            <a:endParaRPr lang="zh-TW" altLang="en-US" sz="2000" dirty="0" smtClean="0">
              <a:latin typeface="微軟正黑體" pitchFamily="34" charset="-120"/>
              <a:ea typeface="微軟正黑體" pitchFamily="34" charset="-120"/>
            </a:endParaRPr>
          </a:p>
        </p:txBody>
      </p:sp>
      <p:pic>
        <p:nvPicPr>
          <p:cNvPr id="6" name="內容版面配置區 5" descr="image123.jpg"/>
          <p:cNvPicPr>
            <a:picLocks noGrp="1" noChangeAspect="1"/>
          </p:cNvPicPr>
          <p:nvPr>
            <p:ph sz="quarter" idx="1"/>
          </p:nvPr>
        </p:nvPicPr>
        <p:blipFill>
          <a:blip r:embed="rId6" cstate="print"/>
          <a:stretch>
            <a:fillRect/>
          </a:stretch>
        </p:blipFill>
        <p:spPr>
          <a:xfrm>
            <a:off x="755576" y="1628800"/>
            <a:ext cx="3168352" cy="4216345"/>
          </a:xfr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參考： </a:t>
            </a:r>
            <a:r>
              <a:rPr lang="en-US" altLang="zh-TW" dirty="0" smtClean="0"/>
              <a:t>【</a:t>
            </a:r>
            <a:r>
              <a:rPr lang="zh-TW" altLang="en-US" dirty="0" smtClean="0"/>
              <a:t>語言讀寫．教與學</a:t>
            </a:r>
            <a:r>
              <a:rPr lang="en-US" altLang="zh-TW" dirty="0" smtClean="0"/>
              <a:t>】</a:t>
            </a:r>
            <a:r>
              <a:rPr lang="zh-TW" altLang="en-US" dirty="0" smtClean="0"/>
              <a:t>電子報</a:t>
            </a:r>
            <a:endParaRPr lang="zh-TW" altLang="en-US" dirty="0"/>
          </a:p>
        </p:txBody>
      </p:sp>
      <p:sp>
        <p:nvSpPr>
          <p:cNvPr id="3" name="內容版面配置區 2"/>
          <p:cNvSpPr>
            <a:spLocks noGrp="1"/>
          </p:cNvSpPr>
          <p:nvPr>
            <p:ph sz="quarter" idx="1"/>
          </p:nvPr>
        </p:nvSpPr>
        <p:spPr/>
        <p:txBody>
          <a:bodyPr/>
          <a:lstStyle/>
          <a:p>
            <a:endParaRPr lang="en-US" altLang="zh-TW" dirty="0" smtClean="0"/>
          </a:p>
          <a:p>
            <a:r>
              <a:rPr lang="en-US" altLang="zh-TW" dirty="0" smtClean="0"/>
              <a:t>〈</a:t>
            </a:r>
            <a:r>
              <a:rPr lang="zh-TW" altLang="en-US" dirty="0" smtClean="0"/>
              <a:t>教師提問，有助學生的閱讀理解而領會趣味</a:t>
            </a:r>
            <a:r>
              <a:rPr lang="zh-TW" altLang="en-US" dirty="0" smtClean="0">
                <a:hlinkClick r:id="rId3"/>
              </a:rPr>
              <a:t> </a:t>
            </a:r>
            <a:r>
              <a:rPr lang="en-US" altLang="zh-TW" dirty="0" smtClean="0"/>
              <a:t>〉</a:t>
            </a:r>
          </a:p>
          <a:p>
            <a:r>
              <a:rPr lang="en-US" altLang="zh-TW" dirty="0" smtClean="0">
                <a:hlinkClick r:id="rId3"/>
              </a:rPr>
              <a:t>http://blog.roodo.com/readnews/archives/14325597.html</a:t>
            </a:r>
            <a:endParaRPr lang="en-US" altLang="zh-TW" dirty="0" smtClean="0"/>
          </a:p>
          <a:p>
            <a:endParaRPr lang="en-US" altLang="zh-TW" dirty="0" smtClean="0"/>
          </a:p>
          <a:p>
            <a:r>
              <a:rPr lang="en-US" altLang="zh-TW" dirty="0" smtClean="0"/>
              <a:t>〈</a:t>
            </a:r>
            <a:r>
              <a:rPr lang="zh-TW" altLang="en-US" dirty="0" smtClean="0"/>
              <a:t>如何問好問題－－以「知了學飛」為例</a:t>
            </a:r>
            <a:r>
              <a:rPr lang="en-US" altLang="zh-TW" dirty="0" smtClean="0"/>
              <a:t>〉</a:t>
            </a:r>
            <a:r>
              <a:rPr lang="zh-TW" altLang="en-US" dirty="0" smtClean="0"/>
              <a:t>　</a:t>
            </a:r>
            <a:br>
              <a:rPr lang="zh-TW" altLang="en-US" dirty="0" smtClean="0"/>
            </a:br>
            <a:r>
              <a:rPr lang="en-US" altLang="zh-TW" dirty="0" smtClean="0">
                <a:hlinkClick r:id="rId4"/>
              </a:rPr>
              <a:t>http://blog.roodo.com/readnews/archives/15320685.html</a:t>
            </a:r>
            <a:endParaRPr lang="en-US" altLang="zh-TW" dirty="0" smtClean="0"/>
          </a:p>
          <a:p>
            <a:endParaRPr lang="en-US" altLang="zh-TW" dirty="0" smtClean="0"/>
          </a:p>
          <a:p>
            <a:endParaRPr lang="en-US" altLang="zh-TW" dirty="0" smtClean="0"/>
          </a:p>
          <a:p>
            <a:r>
              <a:rPr lang="zh-TW" altLang="en-US" dirty="0" smtClean="0"/>
              <a:t/>
            </a:r>
            <a:br>
              <a:rPr lang="zh-TW" altLang="en-US" dirty="0" smtClean="0"/>
            </a:br>
            <a:endParaRPr lang="zh-TW" alt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301625" y="1524000"/>
            <a:ext cx="4040188" cy="733425"/>
          </a:xfrm>
        </p:spPr>
        <p:txBody>
          <a:bodyPr/>
          <a:lstStyle/>
          <a:p>
            <a:pPr>
              <a:defRPr/>
            </a:pPr>
            <a:r>
              <a:rPr lang="zh-TW" altLang="en-US" sz="2000">
                <a:latin typeface="Times New Roman" pitchFamily="18" charset="0"/>
                <a:cs typeface="Times New Roman" pitchFamily="18" charset="0"/>
              </a:rPr>
              <a:t>說明文</a:t>
            </a:r>
            <a:endParaRPr altLang="zh-TW" sz="2000">
              <a:latin typeface="Times New Roman" pitchFamily="18" charset="0"/>
              <a:cs typeface="Times New Roman" pitchFamily="18" charset="0"/>
            </a:endParaRPr>
          </a:p>
        </p:txBody>
      </p:sp>
      <p:sp>
        <p:nvSpPr>
          <p:cNvPr id="3" name="文字版面配置區 2"/>
          <p:cNvSpPr>
            <a:spLocks noGrp="1"/>
          </p:cNvSpPr>
          <p:nvPr>
            <p:ph type="body" sz="half" idx="3"/>
          </p:nvPr>
        </p:nvSpPr>
        <p:spPr>
          <a:xfrm>
            <a:off x="4791075" y="1524000"/>
            <a:ext cx="4041775" cy="731838"/>
          </a:xfrm>
        </p:spPr>
        <p:txBody>
          <a:bodyPr/>
          <a:lstStyle/>
          <a:p>
            <a:pPr>
              <a:defRPr/>
            </a:pPr>
            <a:r>
              <a:rPr lang="zh-TW" altLang="en-US" dirty="0" smtClean="0"/>
              <a:t>故事體</a:t>
            </a:r>
            <a:endParaRPr lang="zh-TW" altLang="en-US" dirty="0"/>
          </a:p>
        </p:txBody>
      </p:sp>
      <p:sp>
        <p:nvSpPr>
          <p:cNvPr id="4" name="內容版面配置區 3"/>
          <p:cNvSpPr>
            <a:spLocks noGrp="1"/>
          </p:cNvSpPr>
          <p:nvPr>
            <p:ph sz="quarter" idx="2"/>
          </p:nvPr>
        </p:nvSpPr>
        <p:spPr>
          <a:xfrm>
            <a:off x="301625" y="2471738"/>
            <a:ext cx="4041775" cy="3817937"/>
          </a:xfrm>
        </p:spPr>
        <p:txBody>
          <a:bodyPr/>
          <a:lstStyle/>
          <a:p>
            <a:pPr marL="365760" indent="-256032" fontAlgn="auto">
              <a:spcAft>
                <a:spcPts val="0"/>
              </a:spcAft>
              <a:buClr>
                <a:schemeClr val="accent3"/>
              </a:buClr>
              <a:buFont typeface="Georgia"/>
              <a:buChar char="•"/>
              <a:defRPr/>
            </a:pPr>
            <a:endParaRPr lang="en-US" altLang="zh-TW" sz="2000" dirty="0" smtClean="0">
              <a:latin typeface="Times New Roman" pitchFamily="18" charset="0"/>
              <a:cs typeface="Times New Roman" pitchFamily="18" charset="0"/>
            </a:endParaRPr>
          </a:p>
          <a:p>
            <a:pPr marL="365760" indent="-256032" fontAlgn="auto">
              <a:spcAft>
                <a:spcPts val="0"/>
              </a:spcAft>
              <a:buClr>
                <a:schemeClr val="accent3"/>
              </a:buClr>
              <a:buFont typeface="Georgia"/>
              <a:buChar char="•"/>
              <a:defRPr/>
            </a:pPr>
            <a:r>
              <a:rPr lang="zh-TW" altLang="en-US" sz="2000" dirty="0" smtClean="0">
                <a:latin typeface="Times New Roman" pitchFamily="18" charset="0"/>
                <a:cs typeface="Times New Roman" pitchFamily="18" charset="0"/>
              </a:rPr>
              <a:t>　 ＜動物的尾巴＞ </a:t>
            </a:r>
            <a:endParaRPr lang="en-US" altLang="zh-TW" sz="2000" dirty="0" smtClean="0">
              <a:latin typeface="Times New Roman" pitchFamily="18" charset="0"/>
              <a:cs typeface="Times New Roman" pitchFamily="18" charset="0"/>
            </a:endParaRPr>
          </a:p>
          <a:p>
            <a:pPr marL="365760" indent="-256032" fontAlgn="auto">
              <a:spcAft>
                <a:spcPts val="0"/>
              </a:spcAft>
              <a:buClr>
                <a:schemeClr val="accent3"/>
              </a:buClr>
              <a:buFont typeface="Georgia"/>
              <a:buChar char="•"/>
              <a:defRPr/>
            </a:pPr>
            <a:endParaRPr lang="en-US" altLang="zh-TW" sz="2000" dirty="0" smtClean="0">
              <a:latin typeface="Times New Roman" pitchFamily="18" charset="0"/>
              <a:cs typeface="Times New Roman" pitchFamily="18" charset="0"/>
            </a:endParaRPr>
          </a:p>
          <a:p>
            <a:pPr marL="365760" indent="-256032" fontAlgn="auto">
              <a:spcAft>
                <a:spcPts val="0"/>
              </a:spcAft>
              <a:buClr>
                <a:schemeClr val="accent3"/>
              </a:buClr>
              <a:buFont typeface="Georgia"/>
              <a:buChar char="•"/>
              <a:defRPr/>
            </a:pPr>
            <a:r>
              <a:rPr lang="zh-TW" altLang="en-US" sz="2000" dirty="0" smtClean="0">
                <a:latin typeface="Times New Roman" pitchFamily="18" charset="0"/>
                <a:cs typeface="Times New Roman" pitchFamily="18" charset="0"/>
              </a:rPr>
              <a:t>　 ＜蒲公英＞ </a:t>
            </a:r>
            <a:endParaRPr lang="en-US" altLang="zh-TW" sz="2000" dirty="0" smtClean="0">
              <a:latin typeface="Times New Roman" pitchFamily="18" charset="0"/>
              <a:cs typeface="Times New Roman" pitchFamily="18" charset="0"/>
            </a:endParaRPr>
          </a:p>
          <a:p>
            <a:pPr marL="365760" indent="-256032" fontAlgn="auto">
              <a:spcAft>
                <a:spcPts val="0"/>
              </a:spcAft>
              <a:buClr>
                <a:schemeClr val="accent3"/>
              </a:buClr>
              <a:buFont typeface="Georgia"/>
              <a:buChar char="•"/>
              <a:defRPr/>
            </a:pPr>
            <a:endParaRPr lang="en-US" altLang="zh-TW" sz="2000" dirty="0" smtClean="0">
              <a:latin typeface="Times New Roman" pitchFamily="18" charset="0"/>
              <a:cs typeface="Times New Roman" pitchFamily="18" charset="0"/>
            </a:endParaRPr>
          </a:p>
          <a:p>
            <a:pPr>
              <a:defRPr/>
            </a:pPr>
            <a:endParaRPr lang="zh-TW" altLang="en-US" dirty="0"/>
          </a:p>
        </p:txBody>
      </p:sp>
      <p:sp>
        <p:nvSpPr>
          <p:cNvPr id="5" name="內容版面配置區 4"/>
          <p:cNvSpPr>
            <a:spLocks noGrp="1"/>
          </p:cNvSpPr>
          <p:nvPr>
            <p:ph sz="quarter" idx="4"/>
          </p:nvPr>
        </p:nvSpPr>
        <p:spPr>
          <a:xfrm>
            <a:off x="4800600" y="2471738"/>
            <a:ext cx="4038600" cy="3821112"/>
          </a:xfrm>
        </p:spPr>
        <p:txBody>
          <a:bodyPr/>
          <a:lstStyle/>
          <a:p>
            <a:pPr marL="365760" indent="-256032" fontAlgn="auto">
              <a:spcAft>
                <a:spcPts val="0"/>
              </a:spcAft>
              <a:buClr>
                <a:schemeClr val="accent3"/>
              </a:buClr>
              <a:buFont typeface="Georgia"/>
              <a:buChar char="•"/>
              <a:defRPr/>
            </a:pPr>
            <a:endParaRPr lang="en-US" altLang="zh-TW" sz="2000" dirty="0" smtClean="0">
              <a:latin typeface="Times New Roman" pitchFamily="18" charset="0"/>
              <a:cs typeface="Times New Roman" pitchFamily="18" charset="0"/>
            </a:endParaRPr>
          </a:p>
          <a:p>
            <a:pPr marL="365760" indent="-256032" fontAlgn="auto">
              <a:spcAft>
                <a:spcPts val="0"/>
              </a:spcAft>
              <a:buClr>
                <a:schemeClr val="accent3"/>
              </a:buClr>
              <a:buFont typeface="Georgia"/>
              <a:buChar char="•"/>
              <a:defRPr/>
            </a:pPr>
            <a:r>
              <a:rPr lang="zh-TW" altLang="en-US" sz="2000" dirty="0" smtClean="0">
                <a:latin typeface="Times New Roman" pitchFamily="18" charset="0"/>
                <a:cs typeface="Times New Roman" pitchFamily="18" charset="0"/>
              </a:rPr>
              <a:t>　 ＜獵人與槍＞ </a:t>
            </a:r>
            <a:endParaRPr lang="en-US" altLang="zh-TW" sz="2000" dirty="0" smtClean="0">
              <a:latin typeface="Times New Roman" pitchFamily="18" charset="0"/>
              <a:cs typeface="Times New Roman" pitchFamily="18" charset="0"/>
            </a:endParaRPr>
          </a:p>
          <a:p>
            <a:pPr marL="365760" indent="-256032" fontAlgn="auto">
              <a:spcAft>
                <a:spcPts val="0"/>
              </a:spcAft>
              <a:buClr>
                <a:schemeClr val="accent3"/>
              </a:buClr>
              <a:buFont typeface="Georgia"/>
              <a:buChar char="•"/>
              <a:defRPr/>
            </a:pPr>
            <a:endParaRPr lang="en-US" altLang="zh-TW" sz="2000" dirty="0" smtClean="0">
              <a:latin typeface="Times New Roman" pitchFamily="18" charset="0"/>
              <a:cs typeface="Times New Roman" pitchFamily="18" charset="0"/>
            </a:endParaRPr>
          </a:p>
          <a:p>
            <a:pPr marL="365760" indent="-256032" fontAlgn="auto">
              <a:spcAft>
                <a:spcPts val="0"/>
              </a:spcAft>
              <a:buClr>
                <a:schemeClr val="accent3"/>
              </a:buClr>
              <a:buFont typeface="Georgia"/>
              <a:buChar char="•"/>
              <a:defRPr/>
            </a:pPr>
            <a:r>
              <a:rPr lang="zh-TW" altLang="en-US" sz="2000" dirty="0" smtClean="0">
                <a:latin typeface="Times New Roman" pitchFamily="18" charset="0"/>
                <a:cs typeface="Times New Roman" pitchFamily="18" charset="0"/>
              </a:rPr>
              <a:t>　＜知了知了＞</a:t>
            </a:r>
            <a:endParaRPr lang="zh-TW" altLang="en-US" dirty="0"/>
          </a:p>
        </p:txBody>
      </p:sp>
      <p:sp>
        <p:nvSpPr>
          <p:cNvPr id="40966" name="標題 5"/>
          <p:cNvSpPr>
            <a:spLocks noGrp="1"/>
          </p:cNvSpPr>
          <p:nvPr>
            <p:ph type="title"/>
          </p:nvPr>
        </p:nvSpPr>
        <p:spPr/>
        <p:txBody>
          <a:bodyPr/>
          <a:lstStyle/>
          <a:p>
            <a:r>
              <a:rPr lang="zh-TW" altLang="en-US" smtClean="0"/>
              <a:t>提問、提問策略示例說明</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1368425" y="2743200"/>
            <a:ext cx="6480175" cy="2917825"/>
          </a:xfrm>
        </p:spPr>
        <p:txBody>
          <a:bodyPr/>
          <a:lstStyle/>
          <a:p>
            <a:pPr algn="just">
              <a:defRPr/>
            </a:pPr>
            <a:r>
              <a:rPr lang="zh-TW" altLang="en-US" sz="2800" dirty="0" smtClean="0"/>
              <a:t>　　文本分析→組織結構圖</a:t>
            </a:r>
            <a:endParaRPr lang="en-US" altLang="zh-TW" sz="2800" dirty="0" smtClean="0"/>
          </a:p>
          <a:p>
            <a:pPr algn="just">
              <a:defRPr/>
            </a:pPr>
            <a:r>
              <a:rPr lang="zh-TW" altLang="en-US" sz="2800" dirty="0" smtClean="0"/>
              <a:t>　　　　→擬層次問題→檢測問題</a:t>
            </a:r>
            <a:endParaRPr lang="en-US" altLang="zh-TW" sz="2800" dirty="0" smtClean="0"/>
          </a:p>
          <a:p>
            <a:pPr algn="just">
              <a:defRPr/>
            </a:pPr>
            <a:endParaRPr lang="en-US" altLang="zh-TW" sz="2800" dirty="0" smtClean="0"/>
          </a:p>
          <a:p>
            <a:pPr algn="just">
              <a:defRPr/>
            </a:pPr>
            <a:r>
              <a:rPr lang="zh-TW" altLang="en-US" sz="2800" dirty="0" smtClean="0"/>
              <a:t>　　教師示範→師生引導</a:t>
            </a:r>
            <a:endParaRPr lang="en-US" altLang="zh-TW" sz="2800" dirty="0" smtClean="0"/>
          </a:p>
          <a:p>
            <a:pPr algn="just">
              <a:defRPr/>
            </a:pPr>
            <a:r>
              <a:rPr lang="zh-TW" altLang="en-US" sz="2800" dirty="0" smtClean="0"/>
              <a:t>　　　　→同儕互動→個別練習</a:t>
            </a:r>
            <a:endParaRPr lang="zh-TW" altLang="en-US" sz="2800" dirty="0"/>
          </a:p>
        </p:txBody>
      </p:sp>
      <p:sp>
        <p:nvSpPr>
          <p:cNvPr id="41987" name="標題 2"/>
          <p:cNvSpPr>
            <a:spLocks noGrp="1"/>
          </p:cNvSpPr>
          <p:nvPr>
            <p:ph type="title"/>
          </p:nvPr>
        </p:nvSpPr>
        <p:spPr/>
        <p:txBody>
          <a:bodyPr/>
          <a:lstStyle/>
          <a:p>
            <a:r>
              <a:rPr lang="zh-TW" altLang="en-US" smtClean="0"/>
              <a:t>提問實作．策略體驗</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301625" y="1524000"/>
            <a:ext cx="4040188" cy="733425"/>
          </a:xfrm>
        </p:spPr>
        <p:txBody>
          <a:bodyPr/>
          <a:lstStyle/>
          <a:p>
            <a:pPr algn="ctr">
              <a:defRPr/>
            </a:pPr>
            <a:r>
              <a:rPr lang="zh-TW" altLang="en-US" sz="2000">
                <a:latin typeface="Times New Roman" pitchFamily="18" charset="0"/>
                <a:cs typeface="Times New Roman" pitchFamily="18" charset="0"/>
              </a:rPr>
              <a:t>說明文</a:t>
            </a:r>
            <a:endParaRPr altLang="zh-TW" sz="2000">
              <a:latin typeface="Times New Roman" pitchFamily="18" charset="0"/>
              <a:cs typeface="Times New Roman" pitchFamily="18" charset="0"/>
            </a:endParaRPr>
          </a:p>
        </p:txBody>
      </p:sp>
      <p:sp>
        <p:nvSpPr>
          <p:cNvPr id="3" name="文字版面配置區 2"/>
          <p:cNvSpPr>
            <a:spLocks noGrp="1"/>
          </p:cNvSpPr>
          <p:nvPr>
            <p:ph type="body" sz="half" idx="3"/>
          </p:nvPr>
        </p:nvSpPr>
        <p:spPr>
          <a:xfrm>
            <a:off x="4791075" y="1524000"/>
            <a:ext cx="4041775" cy="731838"/>
          </a:xfrm>
        </p:spPr>
        <p:txBody>
          <a:bodyPr/>
          <a:lstStyle/>
          <a:p>
            <a:pPr algn="ctr">
              <a:defRPr/>
            </a:pPr>
            <a:r>
              <a:rPr lang="zh-TW" altLang="en-US" dirty="0" smtClean="0"/>
              <a:t>故事體</a:t>
            </a:r>
            <a:endParaRPr lang="zh-TW" altLang="en-US" dirty="0"/>
          </a:p>
        </p:txBody>
      </p:sp>
      <p:sp>
        <p:nvSpPr>
          <p:cNvPr id="43012" name="內容版面配置區 3"/>
          <p:cNvSpPr>
            <a:spLocks noGrp="1"/>
          </p:cNvSpPr>
          <p:nvPr>
            <p:ph sz="quarter" idx="2"/>
          </p:nvPr>
        </p:nvSpPr>
        <p:spPr>
          <a:xfrm>
            <a:off x="301625" y="2471738"/>
            <a:ext cx="4041775" cy="3817937"/>
          </a:xfrm>
        </p:spPr>
        <p:txBody>
          <a:bodyPr/>
          <a:lstStyle/>
          <a:p>
            <a:r>
              <a:rPr lang="en-US" altLang="zh-TW" sz="2000" smtClean="0">
                <a:latin typeface="Times New Roman" pitchFamily="18" charset="0"/>
                <a:cs typeface="Times New Roman" pitchFamily="18" charset="0"/>
              </a:rPr>
              <a:t>1</a:t>
            </a:r>
            <a:r>
              <a:rPr lang="zh-TW" altLang="en-US" sz="2000" smtClean="0">
                <a:latin typeface="Times New Roman" pitchFamily="18" charset="0"/>
                <a:cs typeface="Times New Roman" pitchFamily="18" charset="0"/>
              </a:rPr>
              <a:t>、標題</a:t>
            </a:r>
          </a:p>
          <a:p>
            <a:r>
              <a:rPr lang="en-US" altLang="zh-TW" sz="2000" smtClean="0">
                <a:latin typeface="Times New Roman" pitchFamily="18" charset="0"/>
                <a:cs typeface="Times New Roman" pitchFamily="18" charset="0"/>
              </a:rPr>
              <a:t>2</a:t>
            </a:r>
            <a:r>
              <a:rPr lang="zh-TW" altLang="en-US" sz="2000" smtClean="0">
                <a:latin typeface="Times New Roman" pitchFamily="18" charset="0"/>
                <a:cs typeface="Times New Roman" pitchFamily="18" charset="0"/>
              </a:rPr>
              <a:t>、副標題</a:t>
            </a:r>
            <a:endParaRPr lang="en-US" altLang="zh-TW" sz="2000" smtClean="0">
              <a:latin typeface="Times New Roman" pitchFamily="18" charset="0"/>
              <a:cs typeface="Times New Roman" pitchFamily="18" charset="0"/>
            </a:endParaRPr>
          </a:p>
          <a:p>
            <a:r>
              <a:rPr lang="en-US" altLang="zh-TW" sz="2000" smtClean="0">
                <a:latin typeface="Times New Roman" pitchFamily="18" charset="0"/>
                <a:cs typeface="Times New Roman" pitchFamily="18" charset="0"/>
              </a:rPr>
              <a:t>3</a:t>
            </a:r>
            <a:r>
              <a:rPr lang="zh-TW" altLang="en-US" sz="2000" smtClean="0">
                <a:latin typeface="Times New Roman" pitchFamily="18" charset="0"/>
                <a:cs typeface="Times New Roman" pitchFamily="18" charset="0"/>
              </a:rPr>
              <a:t>、各段主旨（概念地圖）</a:t>
            </a:r>
          </a:p>
          <a:p>
            <a:r>
              <a:rPr lang="en-US" altLang="zh-TW" sz="2000" smtClean="0">
                <a:latin typeface="Times New Roman" pitchFamily="18" charset="0"/>
                <a:cs typeface="Times New Roman" pitchFamily="18" charset="0"/>
              </a:rPr>
              <a:t>4</a:t>
            </a:r>
            <a:r>
              <a:rPr lang="zh-TW" altLang="en-US" sz="2000" smtClean="0">
                <a:latin typeface="Times New Roman" pitchFamily="18" charset="0"/>
                <a:cs typeface="Times New Roman" pitchFamily="18" charset="0"/>
              </a:rPr>
              <a:t>、文體</a:t>
            </a:r>
          </a:p>
          <a:p>
            <a:r>
              <a:rPr lang="zh-TW" altLang="en-US" sz="2000" smtClean="0">
                <a:latin typeface="Times New Roman" pitchFamily="18" charset="0"/>
                <a:cs typeface="Times New Roman" pitchFamily="18" charset="0"/>
              </a:rPr>
              <a:t>　</a:t>
            </a:r>
            <a:r>
              <a:rPr lang="en-US" altLang="zh-TW" sz="2000" smtClean="0">
                <a:latin typeface="Times New Roman" pitchFamily="18" charset="0"/>
                <a:cs typeface="Times New Roman" pitchFamily="18" charset="0"/>
              </a:rPr>
              <a:t>4-1 </a:t>
            </a:r>
            <a:r>
              <a:rPr lang="zh-TW" altLang="en-US" sz="2000" smtClean="0">
                <a:latin typeface="Times New Roman" pitchFamily="18" charset="0"/>
                <a:cs typeface="Times New Roman" pitchFamily="18" charset="0"/>
              </a:rPr>
              <a:t>主題</a:t>
            </a:r>
          </a:p>
          <a:p>
            <a:r>
              <a:rPr lang="zh-TW" altLang="en-US" sz="2000" smtClean="0">
                <a:latin typeface="Times New Roman" pitchFamily="18" charset="0"/>
                <a:cs typeface="Times New Roman" pitchFamily="18" charset="0"/>
              </a:rPr>
              <a:t>　</a:t>
            </a:r>
            <a:r>
              <a:rPr lang="en-US" altLang="zh-TW" sz="2000" smtClean="0">
                <a:latin typeface="Times New Roman" pitchFamily="18" charset="0"/>
                <a:cs typeface="Times New Roman" pitchFamily="18" charset="0"/>
              </a:rPr>
              <a:t>4-2 </a:t>
            </a:r>
            <a:r>
              <a:rPr lang="zh-TW" altLang="en-US" sz="2000" smtClean="0">
                <a:latin typeface="Times New Roman" pitchFamily="18" charset="0"/>
                <a:cs typeface="Times New Roman" pitchFamily="18" charset="0"/>
              </a:rPr>
              <a:t>描述</a:t>
            </a:r>
          </a:p>
          <a:p>
            <a:r>
              <a:rPr lang="zh-TW" altLang="en-US" sz="2000" smtClean="0">
                <a:latin typeface="Times New Roman" pitchFamily="18" charset="0"/>
                <a:cs typeface="Times New Roman" pitchFamily="18" charset="0"/>
              </a:rPr>
              <a:t>　</a:t>
            </a:r>
            <a:r>
              <a:rPr lang="en-US" altLang="zh-TW" sz="2000" smtClean="0">
                <a:latin typeface="Times New Roman" pitchFamily="18" charset="0"/>
                <a:cs typeface="Times New Roman" pitchFamily="18" charset="0"/>
              </a:rPr>
              <a:t>4-3 </a:t>
            </a:r>
            <a:r>
              <a:rPr lang="zh-TW" altLang="en-US" sz="2000" smtClean="0">
                <a:latin typeface="Times New Roman" pitchFamily="18" charset="0"/>
                <a:cs typeface="Times New Roman" pitchFamily="18" charset="0"/>
              </a:rPr>
              <a:t>對照、比較</a:t>
            </a:r>
          </a:p>
          <a:p>
            <a:r>
              <a:rPr lang="zh-TW" altLang="en-US" sz="2000" smtClean="0">
                <a:latin typeface="Times New Roman" pitchFamily="18" charset="0"/>
                <a:cs typeface="Times New Roman" pitchFamily="18" charset="0"/>
              </a:rPr>
              <a:t>　</a:t>
            </a:r>
            <a:r>
              <a:rPr lang="en-US" altLang="zh-TW" sz="2000" smtClean="0">
                <a:latin typeface="Times New Roman" pitchFamily="18" charset="0"/>
                <a:cs typeface="Times New Roman" pitchFamily="18" charset="0"/>
              </a:rPr>
              <a:t>4-4 </a:t>
            </a:r>
            <a:r>
              <a:rPr lang="zh-TW" altLang="en-US" sz="2000" smtClean="0">
                <a:latin typeface="Times New Roman" pitchFamily="18" charset="0"/>
                <a:cs typeface="Times New Roman" pitchFamily="18" charset="0"/>
              </a:rPr>
              <a:t>因果（問題解決）</a:t>
            </a:r>
          </a:p>
          <a:p>
            <a:r>
              <a:rPr lang="zh-TW" altLang="en-US" sz="2000" smtClean="0">
                <a:latin typeface="Times New Roman" pitchFamily="18" charset="0"/>
                <a:cs typeface="Times New Roman" pitchFamily="18" charset="0"/>
              </a:rPr>
              <a:t>　</a:t>
            </a:r>
            <a:r>
              <a:rPr lang="en-US" altLang="zh-TW" sz="2000" smtClean="0">
                <a:latin typeface="Times New Roman" pitchFamily="18" charset="0"/>
                <a:cs typeface="Times New Roman" pitchFamily="18" charset="0"/>
              </a:rPr>
              <a:t>4-5 </a:t>
            </a:r>
            <a:r>
              <a:rPr lang="zh-TW" altLang="en-US" sz="2000" smtClean="0">
                <a:latin typeface="Times New Roman" pitchFamily="18" charset="0"/>
                <a:cs typeface="Times New Roman" pitchFamily="18" charset="0"/>
              </a:rPr>
              <a:t>順序、連續</a:t>
            </a:r>
          </a:p>
          <a:p>
            <a:endParaRPr lang="zh-TW" altLang="en-US" smtClean="0"/>
          </a:p>
        </p:txBody>
      </p:sp>
      <p:sp>
        <p:nvSpPr>
          <p:cNvPr id="43013" name="內容版面配置區 4"/>
          <p:cNvSpPr>
            <a:spLocks noGrp="1"/>
          </p:cNvSpPr>
          <p:nvPr>
            <p:ph sz="quarter" idx="4"/>
          </p:nvPr>
        </p:nvSpPr>
        <p:spPr>
          <a:xfrm>
            <a:off x="4800600" y="2471738"/>
            <a:ext cx="4038600" cy="3821112"/>
          </a:xfrm>
        </p:spPr>
        <p:txBody>
          <a:bodyPr/>
          <a:lstStyle/>
          <a:p>
            <a:r>
              <a:rPr lang="en-US" altLang="zh-TW" sz="2000" dirty="0" smtClean="0">
                <a:latin typeface="Times New Roman" pitchFamily="18" charset="0"/>
                <a:cs typeface="Times New Roman" pitchFamily="18" charset="0"/>
              </a:rPr>
              <a:t>1</a:t>
            </a:r>
            <a:r>
              <a:rPr lang="zh-TW" altLang="en-US" sz="2000" dirty="0" smtClean="0">
                <a:latin typeface="Times New Roman" pitchFamily="18" charset="0"/>
                <a:cs typeface="Times New Roman" pitchFamily="18" charset="0"/>
              </a:rPr>
              <a:t>、主要角色</a:t>
            </a:r>
          </a:p>
          <a:p>
            <a:r>
              <a:rPr lang="zh-TW" altLang="en-US" sz="2000" dirty="0" smtClean="0">
                <a:latin typeface="Times New Roman" pitchFamily="18" charset="0"/>
                <a:cs typeface="Times New Roman" pitchFamily="18" charset="0"/>
              </a:rPr>
              <a:t>　</a:t>
            </a:r>
            <a:r>
              <a:rPr lang="en-US" altLang="zh-TW" sz="2000" dirty="0" smtClean="0">
                <a:latin typeface="Times New Roman" pitchFamily="18" charset="0"/>
                <a:cs typeface="Times New Roman" pitchFamily="18" charset="0"/>
              </a:rPr>
              <a:t>1-1 </a:t>
            </a:r>
            <a:r>
              <a:rPr lang="zh-TW" altLang="en-US" sz="2000" dirty="0" smtClean="0">
                <a:latin typeface="Times New Roman" pitchFamily="18" charset="0"/>
                <a:cs typeface="Times New Roman" pitchFamily="18" charset="0"/>
              </a:rPr>
              <a:t>特質　</a:t>
            </a:r>
            <a:r>
              <a:rPr lang="en-US" altLang="zh-TW" sz="2000" dirty="0" smtClean="0">
                <a:latin typeface="Times New Roman" pitchFamily="18" charset="0"/>
                <a:cs typeface="Times New Roman" pitchFamily="18" charset="0"/>
              </a:rPr>
              <a:t> 1-2</a:t>
            </a:r>
            <a:r>
              <a:rPr lang="zh-TW" altLang="en-US" sz="2000" dirty="0" smtClean="0">
                <a:latin typeface="Times New Roman" pitchFamily="18" charset="0"/>
                <a:cs typeface="Times New Roman" pitchFamily="18" charset="0"/>
              </a:rPr>
              <a:t>關係　</a:t>
            </a:r>
            <a:r>
              <a:rPr lang="en-US" altLang="zh-TW" sz="2000" dirty="0" smtClean="0">
                <a:latin typeface="Times New Roman" pitchFamily="18" charset="0"/>
                <a:cs typeface="Times New Roman" pitchFamily="18" charset="0"/>
              </a:rPr>
              <a:t>1-3 </a:t>
            </a:r>
            <a:r>
              <a:rPr lang="zh-TW" altLang="en-US" sz="2000" dirty="0" smtClean="0">
                <a:latin typeface="Times New Roman" pitchFamily="18" charset="0"/>
                <a:cs typeface="Times New Roman" pitchFamily="18" charset="0"/>
              </a:rPr>
              <a:t>功能　</a:t>
            </a:r>
          </a:p>
          <a:p>
            <a:r>
              <a:rPr lang="en-US" altLang="zh-TW" sz="2000" dirty="0" smtClean="0">
                <a:latin typeface="Times New Roman" pitchFamily="18" charset="0"/>
                <a:cs typeface="Times New Roman" pitchFamily="18" charset="0"/>
              </a:rPr>
              <a:t>2</a:t>
            </a:r>
            <a:r>
              <a:rPr lang="zh-TW" altLang="en-US" sz="2000" dirty="0" smtClean="0">
                <a:latin typeface="Times New Roman" pitchFamily="18" charset="0"/>
                <a:cs typeface="Times New Roman" pitchFamily="18" charset="0"/>
              </a:rPr>
              <a:t>、背景</a:t>
            </a:r>
          </a:p>
          <a:p>
            <a:r>
              <a:rPr lang="en-US" altLang="zh-TW" sz="2000" dirty="0" smtClean="0">
                <a:latin typeface="Times New Roman" pitchFamily="18" charset="0"/>
                <a:cs typeface="Times New Roman" pitchFamily="18" charset="0"/>
              </a:rPr>
              <a:t>3</a:t>
            </a:r>
            <a:r>
              <a:rPr lang="zh-TW" altLang="en-US" sz="2000" dirty="0" smtClean="0">
                <a:latin typeface="Times New Roman" pitchFamily="18" charset="0"/>
                <a:cs typeface="Times New Roman" pitchFamily="18" charset="0"/>
              </a:rPr>
              <a:t>、段落大意、全文大意</a:t>
            </a:r>
            <a:endParaRPr lang="en-US" altLang="zh-TW" sz="2000" dirty="0" smtClean="0">
              <a:latin typeface="Times New Roman" pitchFamily="18" charset="0"/>
              <a:cs typeface="Times New Roman" pitchFamily="18" charset="0"/>
            </a:endParaRPr>
          </a:p>
          <a:p>
            <a:r>
              <a:rPr lang="en-US" altLang="zh-TW" sz="2000" dirty="0" smtClean="0">
                <a:latin typeface="Times New Roman" pitchFamily="18" charset="0"/>
                <a:cs typeface="Times New Roman" pitchFamily="18" charset="0"/>
              </a:rPr>
              <a:t>4</a:t>
            </a:r>
            <a:r>
              <a:rPr lang="zh-TW" altLang="en-US" sz="2000" dirty="0" smtClean="0">
                <a:latin typeface="Times New Roman" pitchFamily="18" charset="0"/>
                <a:cs typeface="Times New Roman" pitchFamily="18" charset="0"/>
              </a:rPr>
              <a:t>、重要的表達（包括詞彙）</a:t>
            </a:r>
          </a:p>
          <a:p>
            <a:r>
              <a:rPr lang="en-US" altLang="zh-TW" sz="2000" dirty="0" smtClean="0">
                <a:latin typeface="Times New Roman" pitchFamily="18" charset="0"/>
                <a:cs typeface="Times New Roman" pitchFamily="18" charset="0"/>
              </a:rPr>
              <a:t>5</a:t>
            </a:r>
            <a:r>
              <a:rPr lang="zh-TW" altLang="en-US" sz="2000" dirty="0" smtClean="0">
                <a:latin typeface="Times New Roman" pitchFamily="18" charset="0"/>
                <a:cs typeface="Times New Roman" pitchFamily="18" charset="0"/>
              </a:rPr>
              <a:t>、主題（可能有數個）</a:t>
            </a:r>
            <a:endParaRPr lang="en-US" altLang="zh-TW" sz="2000" dirty="0" smtClean="0">
              <a:latin typeface="Times New Roman" pitchFamily="18" charset="0"/>
              <a:cs typeface="Times New Roman" pitchFamily="18" charset="0"/>
            </a:endParaRPr>
          </a:p>
          <a:p>
            <a:r>
              <a:rPr lang="en-US" altLang="zh-TW" sz="2000" dirty="0" smtClean="0">
                <a:latin typeface="Times New Roman" pitchFamily="18" charset="0"/>
                <a:cs typeface="Times New Roman" pitchFamily="18" charset="0"/>
              </a:rPr>
              <a:t>6</a:t>
            </a:r>
            <a:r>
              <a:rPr lang="zh-TW" altLang="en-US" sz="2000" dirty="0" smtClean="0">
                <a:latin typeface="Times New Roman" pitchFamily="18" charset="0"/>
                <a:cs typeface="Times New Roman" pitchFamily="18" charset="0"/>
              </a:rPr>
              <a:t>、結構</a:t>
            </a:r>
          </a:p>
          <a:p>
            <a:r>
              <a:rPr lang="en-US" altLang="zh-TW" sz="2000" dirty="0" smtClean="0">
                <a:latin typeface="Times New Roman" pitchFamily="18" charset="0"/>
                <a:cs typeface="Times New Roman" pitchFamily="18" charset="0"/>
              </a:rPr>
              <a:t>7</a:t>
            </a:r>
            <a:r>
              <a:rPr lang="zh-TW" altLang="en-US" sz="2000" dirty="0" smtClean="0">
                <a:latin typeface="Times New Roman" pitchFamily="18" charset="0"/>
                <a:cs typeface="Times New Roman" pitchFamily="18" charset="0"/>
              </a:rPr>
              <a:t>、寫作特色，例如，比較、比喻、擬人或寓言手法等等</a:t>
            </a:r>
          </a:p>
          <a:p>
            <a:endParaRPr lang="zh-TW" altLang="en-US" dirty="0" smtClean="0"/>
          </a:p>
        </p:txBody>
      </p:sp>
      <p:sp>
        <p:nvSpPr>
          <p:cNvPr id="43014" name="標題 5"/>
          <p:cNvSpPr>
            <a:spLocks noGrp="1"/>
          </p:cNvSpPr>
          <p:nvPr>
            <p:ph type="title"/>
          </p:nvPr>
        </p:nvSpPr>
        <p:spPr/>
        <p:txBody>
          <a:bodyPr/>
          <a:lstStyle/>
          <a:p>
            <a:r>
              <a:rPr lang="zh-TW" altLang="en-US" smtClean="0"/>
              <a:t>分析的參考向度</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p:txBody>
          <a:bodyPr/>
          <a:lstStyle/>
          <a:p>
            <a:pPr>
              <a:defRPr/>
            </a:pPr>
            <a:r>
              <a:rPr lang="zh-TW" altLang="en-US" dirty="0" smtClean="0"/>
              <a:t>「策略教學」示例說明</a:t>
            </a:r>
            <a:endParaRPr lang="zh-TW" altLang="en-US" dirty="0"/>
          </a:p>
        </p:txBody>
      </p:sp>
      <p:pic>
        <p:nvPicPr>
          <p:cNvPr id="44035" name="Picture 7" descr="DSC02488"/>
          <p:cNvPicPr>
            <a:picLocks noChangeAspect="1" noChangeArrowheads="1"/>
          </p:cNvPicPr>
          <p:nvPr/>
        </p:nvPicPr>
        <p:blipFill>
          <a:blip r:embed="rId3" cstate="print"/>
          <a:srcRect/>
          <a:stretch>
            <a:fillRect/>
          </a:stretch>
        </p:blipFill>
        <p:spPr bwMode="auto">
          <a:xfrm>
            <a:off x="1042988" y="2519363"/>
            <a:ext cx="3275012" cy="2482850"/>
          </a:xfrm>
          <a:prstGeom prst="rect">
            <a:avLst/>
          </a:prstGeom>
          <a:noFill/>
          <a:ln w="9525">
            <a:noFill/>
            <a:miter lim="800000"/>
            <a:headEnd/>
            <a:tailEnd/>
          </a:ln>
        </p:spPr>
      </p:pic>
      <p:pic>
        <p:nvPicPr>
          <p:cNvPr id="44036" name="Picture 6" descr="DSC02489"/>
          <p:cNvPicPr>
            <a:picLocks noChangeAspect="1" noChangeArrowheads="1"/>
          </p:cNvPicPr>
          <p:nvPr/>
        </p:nvPicPr>
        <p:blipFill>
          <a:blip r:embed="rId4" cstate="print"/>
          <a:srcRect/>
          <a:stretch>
            <a:fillRect/>
          </a:stretch>
        </p:blipFill>
        <p:spPr bwMode="auto">
          <a:xfrm>
            <a:off x="4787900" y="2492375"/>
            <a:ext cx="3313113" cy="2481263"/>
          </a:xfrm>
          <a:prstGeom prst="rect">
            <a:avLst/>
          </a:prstGeom>
          <a:noFill/>
          <a:ln w="9525">
            <a:noFill/>
            <a:miter lim="800000"/>
            <a:headEnd/>
            <a:tailEnd/>
          </a:ln>
        </p:spPr>
      </p:pic>
      <p:sp>
        <p:nvSpPr>
          <p:cNvPr id="44037" name="Rectangle 8"/>
          <p:cNvSpPr>
            <a:spLocks noChangeArrowheads="1"/>
          </p:cNvSpPr>
          <p:nvPr/>
        </p:nvSpPr>
        <p:spPr bwMode="auto">
          <a:xfrm>
            <a:off x="1917700" y="2519363"/>
            <a:ext cx="2654300" cy="0"/>
          </a:xfrm>
          <a:prstGeom prst="rect">
            <a:avLst/>
          </a:prstGeom>
          <a:noFill/>
          <a:ln w="9525" algn="ctr">
            <a:noFill/>
            <a:miter lim="800000"/>
            <a:headEnd/>
            <a:tailEnd/>
          </a:ln>
        </p:spPr>
        <p:txBody>
          <a:bodyPr wrap="none">
            <a:spAutoFit/>
          </a:bodyPr>
          <a:lstStyle/>
          <a:p>
            <a:endParaRPr lang="zh-TW" altLang="en-US"/>
          </a:p>
        </p:txBody>
      </p:sp>
      <p:sp>
        <p:nvSpPr>
          <p:cNvPr id="44038" name="Rectangle 10"/>
          <p:cNvSpPr>
            <a:spLocks noChangeArrowheads="1"/>
          </p:cNvSpPr>
          <p:nvPr/>
        </p:nvSpPr>
        <p:spPr bwMode="auto">
          <a:xfrm>
            <a:off x="1917700" y="2519363"/>
            <a:ext cx="2654300" cy="0"/>
          </a:xfrm>
          <a:prstGeom prst="rect">
            <a:avLst/>
          </a:prstGeom>
          <a:noFill/>
          <a:ln w="9525" algn="ctr">
            <a:noFill/>
            <a:miter lim="800000"/>
            <a:headEnd/>
            <a:tailEnd/>
          </a:ln>
        </p:spPr>
        <p:txBody>
          <a:bodyPr wrap="none">
            <a:spAutoFit/>
          </a:bodyPr>
          <a:lstStyle/>
          <a:p>
            <a:endParaRPr lang="zh-TW" alt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標題 1"/>
          <p:cNvSpPr txBox="1">
            <a:spLocks/>
          </p:cNvSpPr>
          <p:nvPr/>
        </p:nvSpPr>
        <p:spPr>
          <a:xfrm>
            <a:off x="357188" y="357188"/>
            <a:ext cx="8534400" cy="1571625"/>
          </a:xfrm>
          <a:prstGeom prst="rect">
            <a:avLst/>
          </a:prstGeom>
        </p:spPr>
        <p:txBody>
          <a:bodyPr anchor="b">
            <a:normAutofit/>
          </a:bodyPr>
          <a:lstStyle/>
          <a:p>
            <a:pPr algn="just" fontAlgn="auto">
              <a:spcAft>
                <a:spcPts val="0"/>
              </a:spcAft>
              <a:defRPr/>
            </a:pPr>
            <a:r>
              <a:rPr kumimoji="0" lang="zh-TW" altLang="en-US" sz="3300" dirty="0">
                <a:solidFill>
                  <a:schemeClr val="tx2">
                    <a:lumMod val="75000"/>
                  </a:schemeClr>
                </a:solidFill>
              </a:rPr>
              <a:t>有助學習的閱讀理解策略</a:t>
            </a:r>
            <a:r>
              <a:rPr kumimoji="0" lang="en-US" altLang="zh-TW" sz="3300" dirty="0">
                <a:solidFill>
                  <a:schemeClr val="tx2">
                    <a:lumMod val="75000"/>
                  </a:schemeClr>
                </a:solidFill>
              </a:rPr>
              <a:t>……</a:t>
            </a:r>
            <a:endParaRPr kumimoji="0" lang="zh-TW" altLang="en-US" sz="3300" dirty="0">
              <a:solidFill>
                <a:schemeClr val="tx2">
                  <a:lumMod val="75000"/>
                </a:schemeClr>
              </a:solidFill>
            </a:endParaRPr>
          </a:p>
        </p:txBody>
      </p:sp>
      <p:graphicFrame>
        <p:nvGraphicFramePr>
          <p:cNvPr id="5" name="資料庫圖表 4"/>
          <p:cNvGraphicFramePr/>
          <p:nvPr/>
        </p:nvGraphicFramePr>
        <p:xfrm>
          <a:off x="0" y="2428868"/>
          <a:ext cx="9144000" cy="4071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eaLnBrk="1" hangingPunct="1">
              <a:defRPr/>
            </a:pPr>
            <a:r>
              <a:rPr lang="zh-TW" altLang="en-US" dirty="0" smtClean="0"/>
              <a:t>預測策略</a:t>
            </a:r>
            <a:endParaRPr lang="zh-TW" altLang="en-US" dirty="0"/>
          </a:p>
        </p:txBody>
      </p:sp>
      <p:sp>
        <p:nvSpPr>
          <p:cNvPr id="3" name="內容版面配置區 2"/>
          <p:cNvSpPr>
            <a:spLocks noGrp="1"/>
          </p:cNvSpPr>
          <p:nvPr>
            <p:ph sz="quarter" idx="1"/>
          </p:nvPr>
        </p:nvSpPr>
        <p:spPr>
          <a:xfrm>
            <a:off x="301625" y="1527175"/>
            <a:ext cx="8504238" cy="4572000"/>
          </a:xfrm>
        </p:spPr>
        <p:txBody>
          <a:bodyPr/>
          <a:lstStyle/>
          <a:p>
            <a:pPr eaLnBrk="1" hangingPunct="1">
              <a:defRPr/>
            </a:pPr>
            <a:r>
              <a:rPr lang="zh-TW" altLang="zh-TW" b="1" dirty="0" smtClean="0">
                <a:solidFill>
                  <a:schemeClr val="tx2">
                    <a:lumMod val="75000"/>
                  </a:schemeClr>
                </a:solidFill>
              </a:rPr>
              <a:t>預測策略</a:t>
            </a:r>
            <a:r>
              <a:rPr lang="zh-TW" altLang="zh-TW" dirty="0" smtClean="0">
                <a:solidFill>
                  <a:schemeClr val="tx2">
                    <a:lumMod val="75000"/>
                  </a:schemeClr>
                </a:solidFill>
              </a:rPr>
              <a:t>～</a:t>
            </a:r>
          </a:p>
          <a:p>
            <a:pPr eaLnBrk="1" hangingPunct="1">
              <a:defRPr/>
            </a:pPr>
            <a:r>
              <a:rPr lang="zh-TW" altLang="zh-TW" dirty="0" smtClean="0">
                <a:solidFill>
                  <a:schemeClr val="tx2">
                    <a:lumMod val="75000"/>
                  </a:schemeClr>
                </a:solidFill>
              </a:rPr>
              <a:t>讀者閱讀時會根據</a:t>
            </a:r>
            <a:r>
              <a:rPr lang="zh-TW" altLang="zh-TW" u="sng" dirty="0" smtClean="0">
                <a:solidFill>
                  <a:schemeClr val="tx2">
                    <a:lumMod val="75000"/>
                  </a:schemeClr>
                </a:solidFill>
              </a:rPr>
              <a:t>讀過的訊息</a:t>
            </a:r>
            <a:r>
              <a:rPr lang="zh-TW" altLang="zh-TW" dirty="0" smtClean="0">
                <a:solidFill>
                  <a:schemeClr val="tx2">
                    <a:lumMod val="75000"/>
                  </a:schemeClr>
                </a:solidFill>
              </a:rPr>
              <a:t>及</a:t>
            </a:r>
            <a:r>
              <a:rPr lang="zh-TW" altLang="zh-TW" u="sng" dirty="0" smtClean="0">
                <a:solidFill>
                  <a:schemeClr val="tx2">
                    <a:lumMod val="75000"/>
                  </a:schemeClr>
                </a:solidFill>
              </a:rPr>
              <a:t>與訊息相關的背景知識</a:t>
            </a:r>
            <a:r>
              <a:rPr lang="zh-TW" altLang="zh-TW" dirty="0" smtClean="0">
                <a:solidFill>
                  <a:schemeClr val="tx2">
                    <a:lumMod val="75000"/>
                  </a:schemeClr>
                </a:solidFill>
              </a:rPr>
              <a:t>去推測文章內容的發展，包括作者或主角的情感、想法和行動。</a:t>
            </a:r>
            <a:endParaRPr lang="en-US" altLang="zh-TW" dirty="0" smtClean="0">
              <a:solidFill>
                <a:schemeClr val="tx2">
                  <a:lumMod val="75000"/>
                </a:schemeClr>
              </a:solidFill>
            </a:endParaRPr>
          </a:p>
          <a:p>
            <a:pPr eaLnBrk="1" hangingPunct="1">
              <a:defRPr/>
            </a:pPr>
            <a:endParaRPr lang="en-US" altLang="zh-TW" dirty="0" smtClean="0">
              <a:solidFill>
                <a:schemeClr val="tx2">
                  <a:lumMod val="75000"/>
                </a:schemeClr>
              </a:solidFill>
            </a:endParaRPr>
          </a:p>
          <a:p>
            <a:pPr eaLnBrk="1" hangingPunct="1">
              <a:defRPr/>
            </a:pPr>
            <a:r>
              <a:rPr lang="zh-TW" altLang="zh-TW" b="1" dirty="0" smtClean="0">
                <a:solidFill>
                  <a:schemeClr val="tx2">
                    <a:lumMod val="75000"/>
                  </a:schemeClr>
                </a:solidFill>
              </a:rPr>
              <a:t>預測策略的功能～</a:t>
            </a:r>
            <a:endParaRPr lang="zh-TW" altLang="zh-TW" dirty="0" smtClean="0">
              <a:solidFill>
                <a:schemeClr val="tx2">
                  <a:lumMod val="75000"/>
                </a:schemeClr>
              </a:solidFill>
            </a:endParaRPr>
          </a:p>
          <a:p>
            <a:pPr eaLnBrk="1" hangingPunct="1">
              <a:defRPr/>
            </a:pPr>
            <a:r>
              <a:rPr lang="zh-TW" altLang="zh-TW" dirty="0" smtClean="0">
                <a:solidFill>
                  <a:schemeClr val="tx2">
                    <a:lumMod val="75000"/>
                  </a:schemeClr>
                </a:solidFill>
              </a:rPr>
              <a:t>　　喚起大腦主動閱讀，</a:t>
            </a:r>
          </a:p>
          <a:p>
            <a:pPr eaLnBrk="1" hangingPunct="1">
              <a:defRPr/>
            </a:pPr>
            <a:r>
              <a:rPr lang="zh-TW" altLang="en-US" dirty="0" smtClean="0">
                <a:solidFill>
                  <a:schemeClr val="tx2">
                    <a:lumMod val="75000"/>
                  </a:schemeClr>
                </a:solidFill>
              </a:rPr>
              <a:t>　　　　</a:t>
            </a:r>
            <a:r>
              <a:rPr lang="zh-TW" altLang="zh-TW" dirty="0" smtClean="0">
                <a:solidFill>
                  <a:schemeClr val="tx2">
                    <a:lumMod val="75000"/>
                  </a:schemeClr>
                </a:solidFill>
              </a:rPr>
              <a:t>能在閱讀中證實自己的預測而有成就感。</a:t>
            </a:r>
          </a:p>
          <a:p>
            <a:pPr eaLnBrk="1" hangingPunct="1">
              <a:defRPr/>
            </a:pPr>
            <a:endParaRPr lang="zh-TW" altLang="zh-TW" dirty="0" smtClean="0">
              <a:solidFill>
                <a:schemeClr val="tx2">
                  <a:lumMod val="75000"/>
                </a:schemeClr>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106" name="Group 42"/>
          <p:cNvGrpSpPr>
            <a:grpSpLocks/>
          </p:cNvGrpSpPr>
          <p:nvPr/>
        </p:nvGrpSpPr>
        <p:grpSpPr bwMode="auto">
          <a:xfrm>
            <a:off x="2286000" y="714375"/>
            <a:ext cx="4681538" cy="5280025"/>
            <a:chOff x="2734" y="3210"/>
            <a:chExt cx="7373" cy="8314"/>
          </a:xfrm>
        </p:grpSpPr>
        <p:sp>
          <p:nvSpPr>
            <p:cNvPr id="47107" name="Rectangle 43"/>
            <p:cNvSpPr>
              <a:spLocks noChangeArrowheads="1"/>
            </p:cNvSpPr>
            <p:nvPr/>
          </p:nvSpPr>
          <p:spPr bwMode="auto">
            <a:xfrm>
              <a:off x="3423" y="6422"/>
              <a:ext cx="6684" cy="4147"/>
            </a:xfrm>
            <a:prstGeom prst="rect">
              <a:avLst/>
            </a:prstGeom>
            <a:solidFill>
              <a:srgbClr val="FFFFFF"/>
            </a:solidFill>
            <a:ln w="19050">
              <a:solidFill>
                <a:srgbClr val="000000"/>
              </a:solidFill>
              <a:miter lim="800000"/>
              <a:headEnd/>
              <a:tailEnd/>
            </a:ln>
          </p:spPr>
          <p:txBody>
            <a:bodyPr/>
            <a:lstStyle/>
            <a:p>
              <a:endParaRPr lang="zh-TW" altLang="en-US" b="0"/>
            </a:p>
          </p:txBody>
        </p:sp>
        <p:sp>
          <p:nvSpPr>
            <p:cNvPr id="47108" name="Rectangle 44"/>
            <p:cNvSpPr>
              <a:spLocks noChangeArrowheads="1"/>
            </p:cNvSpPr>
            <p:nvPr/>
          </p:nvSpPr>
          <p:spPr bwMode="auto">
            <a:xfrm>
              <a:off x="4084" y="5288"/>
              <a:ext cx="5209" cy="822"/>
            </a:xfrm>
            <a:prstGeom prst="rect">
              <a:avLst/>
            </a:prstGeom>
            <a:solidFill>
              <a:srgbClr val="FFFFFF"/>
            </a:solidFill>
            <a:ln w="19050">
              <a:solidFill>
                <a:srgbClr val="000000"/>
              </a:solidFill>
              <a:miter lim="800000"/>
              <a:headEnd/>
              <a:tailEnd/>
            </a:ln>
          </p:spPr>
          <p:txBody>
            <a:bodyPr/>
            <a:lstStyle/>
            <a:p>
              <a:pPr algn="ctr"/>
              <a:r>
                <a:rPr lang="zh-TW" altLang="en-US" sz="1200">
                  <a:latin typeface="標楷體" pitchFamily="65" charset="-120"/>
                </a:rPr>
                <a:t>帶著（全文）假設，閱讀內容，驗證假設</a:t>
              </a:r>
              <a:endParaRPr lang="zh-TW" altLang="en-US" sz="1200" b="0">
                <a:latin typeface="Times New Roman" pitchFamily="18" charset="0"/>
              </a:endParaRPr>
            </a:p>
            <a:p>
              <a:pPr algn="ctr"/>
              <a:r>
                <a:rPr lang="zh-TW" altLang="en-US" sz="1000" b="0">
                  <a:latin typeface="Calibri" pitchFamily="34" charset="0"/>
                </a:rPr>
                <a:t>教師問：「文章講的跟我們假設的一樣嗎？」</a:t>
              </a:r>
              <a:endParaRPr lang="zh-TW" altLang="en-US" sz="1000" b="0">
                <a:latin typeface="Times New Roman" pitchFamily="18" charset="0"/>
              </a:endParaRPr>
            </a:p>
            <a:p>
              <a:endParaRPr lang="zh-TW" altLang="zh-TW" b="0"/>
            </a:p>
          </p:txBody>
        </p:sp>
        <p:sp>
          <p:nvSpPr>
            <p:cNvPr id="47109" name="Rectangle 45"/>
            <p:cNvSpPr>
              <a:spLocks noChangeArrowheads="1"/>
            </p:cNvSpPr>
            <p:nvPr/>
          </p:nvSpPr>
          <p:spPr bwMode="auto">
            <a:xfrm>
              <a:off x="3891" y="8450"/>
              <a:ext cx="5787" cy="869"/>
            </a:xfrm>
            <a:prstGeom prst="rect">
              <a:avLst/>
            </a:prstGeom>
            <a:solidFill>
              <a:srgbClr val="FFFFFF"/>
            </a:solidFill>
            <a:ln w="9525">
              <a:solidFill>
                <a:srgbClr val="000000"/>
              </a:solidFill>
              <a:miter lim="800000"/>
              <a:headEnd/>
              <a:tailEnd/>
            </a:ln>
          </p:spPr>
          <p:txBody>
            <a:bodyPr/>
            <a:lstStyle/>
            <a:p>
              <a:pPr algn="ctr">
                <a:lnSpc>
                  <a:spcPct val="96000"/>
                </a:lnSpc>
                <a:spcAft>
                  <a:spcPts val="900"/>
                </a:spcAft>
              </a:pPr>
              <a:r>
                <a:rPr lang="zh-TW" altLang="en-US" sz="1200">
                  <a:latin typeface="標楷體" pitchFamily="65" charset="-120"/>
                </a:rPr>
                <a:t>帶著假設閱讀內容，驗證假設</a:t>
              </a:r>
              <a:r>
                <a:rPr lang="zh-TW" altLang="en-US" sz="1200" b="0">
                  <a:latin typeface="標楷體" pitchFamily="65" charset="-120"/>
                </a:rPr>
                <a:t>：</a:t>
              </a:r>
            </a:p>
            <a:p>
              <a:pPr algn="ctr">
                <a:lnSpc>
                  <a:spcPct val="96000"/>
                </a:lnSpc>
              </a:pPr>
              <a:r>
                <a:rPr lang="zh-TW" altLang="en-US" sz="1000" b="0">
                  <a:latin typeface="新細明體" pitchFamily="18" charset="-120"/>
                </a:rPr>
                <a:t>教師問：「主角的所感、所思、所為和我們預測的一樣嗎？」</a:t>
              </a:r>
            </a:p>
            <a:p>
              <a:endParaRPr lang="zh-TW" altLang="zh-TW" b="0"/>
            </a:p>
          </p:txBody>
        </p:sp>
        <p:sp>
          <p:nvSpPr>
            <p:cNvPr id="47110" name="Line 46"/>
            <p:cNvSpPr>
              <a:spLocks noChangeShapeType="1"/>
            </p:cNvSpPr>
            <p:nvPr/>
          </p:nvSpPr>
          <p:spPr bwMode="auto">
            <a:xfrm flipH="1">
              <a:off x="6592" y="6081"/>
              <a:ext cx="0" cy="338"/>
            </a:xfrm>
            <a:prstGeom prst="line">
              <a:avLst/>
            </a:prstGeom>
            <a:noFill/>
            <a:ln w="9525">
              <a:solidFill>
                <a:srgbClr val="000000"/>
              </a:solidFill>
              <a:round/>
              <a:headEnd/>
              <a:tailEnd type="triangle" w="med" len="med"/>
            </a:ln>
          </p:spPr>
          <p:txBody>
            <a:bodyPr/>
            <a:lstStyle/>
            <a:p>
              <a:endParaRPr lang="zh-TW" altLang="en-US"/>
            </a:p>
          </p:txBody>
        </p:sp>
        <p:sp>
          <p:nvSpPr>
            <p:cNvPr id="47111" name="Rectangle 47"/>
            <p:cNvSpPr>
              <a:spLocks noChangeArrowheads="1"/>
            </p:cNvSpPr>
            <p:nvPr/>
          </p:nvSpPr>
          <p:spPr bwMode="auto">
            <a:xfrm>
              <a:off x="4477" y="4055"/>
              <a:ext cx="4436" cy="845"/>
            </a:xfrm>
            <a:prstGeom prst="rect">
              <a:avLst/>
            </a:prstGeom>
            <a:solidFill>
              <a:srgbClr val="FFFFFF"/>
            </a:solidFill>
            <a:ln w="19050">
              <a:solidFill>
                <a:srgbClr val="000000"/>
              </a:solidFill>
              <a:miter lim="800000"/>
              <a:headEnd/>
              <a:tailEnd/>
            </a:ln>
          </p:spPr>
          <p:txBody>
            <a:bodyPr/>
            <a:lstStyle/>
            <a:p>
              <a:pPr algn="ctr"/>
              <a:r>
                <a:rPr lang="zh-TW" altLang="en-US" sz="1200">
                  <a:latin typeface="標楷體" pitchFamily="65" charset="-120"/>
                </a:rPr>
                <a:t>形成（全文）假設</a:t>
              </a:r>
              <a:endParaRPr lang="zh-TW" altLang="en-US" sz="1200" b="0">
                <a:latin typeface="新細明體" pitchFamily="18" charset="-120"/>
              </a:endParaRPr>
            </a:p>
            <a:p>
              <a:pPr algn="ctr"/>
              <a:r>
                <a:rPr lang="zh-TW" altLang="en-US" sz="1000" b="0">
                  <a:latin typeface="新細明體" pitchFamily="18" charset="-120"/>
                </a:rPr>
                <a:t>教師問：「這篇文章可能在講什麼？」</a:t>
              </a:r>
              <a:endParaRPr lang="zh-TW" altLang="en-US" b="0"/>
            </a:p>
          </p:txBody>
        </p:sp>
        <p:sp>
          <p:nvSpPr>
            <p:cNvPr id="47112" name="Line 48"/>
            <p:cNvSpPr>
              <a:spLocks noChangeShapeType="1"/>
            </p:cNvSpPr>
            <p:nvPr/>
          </p:nvSpPr>
          <p:spPr bwMode="auto">
            <a:xfrm>
              <a:off x="6594" y="4900"/>
              <a:ext cx="0" cy="388"/>
            </a:xfrm>
            <a:prstGeom prst="line">
              <a:avLst/>
            </a:prstGeom>
            <a:noFill/>
            <a:ln w="9525">
              <a:solidFill>
                <a:srgbClr val="000000"/>
              </a:solidFill>
              <a:round/>
              <a:headEnd/>
              <a:tailEnd type="triangle" w="med" len="med"/>
            </a:ln>
          </p:spPr>
          <p:txBody>
            <a:bodyPr/>
            <a:lstStyle/>
            <a:p>
              <a:endParaRPr lang="zh-TW" altLang="en-US"/>
            </a:p>
          </p:txBody>
        </p:sp>
        <p:sp>
          <p:nvSpPr>
            <p:cNvPr id="47113" name="Rectangle 49"/>
            <p:cNvSpPr>
              <a:spLocks noChangeArrowheads="1"/>
            </p:cNvSpPr>
            <p:nvPr/>
          </p:nvSpPr>
          <p:spPr bwMode="auto">
            <a:xfrm>
              <a:off x="5244" y="3210"/>
              <a:ext cx="2893" cy="507"/>
            </a:xfrm>
            <a:prstGeom prst="rect">
              <a:avLst/>
            </a:prstGeom>
            <a:solidFill>
              <a:srgbClr val="FFFFFF"/>
            </a:solidFill>
            <a:ln w="19050">
              <a:solidFill>
                <a:srgbClr val="000000"/>
              </a:solidFill>
              <a:miter lim="800000"/>
              <a:headEnd/>
              <a:tailEnd/>
            </a:ln>
          </p:spPr>
          <p:txBody>
            <a:bodyPr/>
            <a:lstStyle/>
            <a:p>
              <a:pPr algn="ctr"/>
              <a:r>
                <a:rPr lang="zh-TW" altLang="en-US" sz="1200">
                  <a:latin typeface="標楷體" pitchFamily="65" charset="-120"/>
                </a:rPr>
                <a:t>閱讀文章（標題）       </a:t>
              </a:r>
              <a:endParaRPr lang="zh-TW" altLang="en-US" b="0"/>
            </a:p>
          </p:txBody>
        </p:sp>
        <p:sp>
          <p:nvSpPr>
            <p:cNvPr id="47114" name="Line 50"/>
            <p:cNvSpPr>
              <a:spLocks noChangeShapeType="1"/>
            </p:cNvSpPr>
            <p:nvPr/>
          </p:nvSpPr>
          <p:spPr bwMode="auto">
            <a:xfrm>
              <a:off x="5421" y="9310"/>
              <a:ext cx="0" cy="403"/>
            </a:xfrm>
            <a:prstGeom prst="line">
              <a:avLst/>
            </a:prstGeom>
            <a:noFill/>
            <a:ln w="9525">
              <a:solidFill>
                <a:srgbClr val="000000"/>
              </a:solidFill>
              <a:round/>
              <a:headEnd/>
              <a:tailEnd type="triangle" w="med" len="med"/>
            </a:ln>
          </p:spPr>
          <p:txBody>
            <a:bodyPr/>
            <a:lstStyle/>
            <a:p>
              <a:endParaRPr lang="zh-TW" altLang="en-US"/>
            </a:p>
          </p:txBody>
        </p:sp>
        <p:sp>
          <p:nvSpPr>
            <p:cNvPr id="47115" name="Rectangle 51"/>
            <p:cNvSpPr>
              <a:spLocks noChangeArrowheads="1"/>
            </p:cNvSpPr>
            <p:nvPr/>
          </p:nvSpPr>
          <p:spPr bwMode="auto">
            <a:xfrm>
              <a:off x="7111" y="9736"/>
              <a:ext cx="1991" cy="507"/>
            </a:xfrm>
            <a:prstGeom prst="rect">
              <a:avLst/>
            </a:prstGeom>
            <a:solidFill>
              <a:srgbClr val="FFFFFF"/>
            </a:solidFill>
            <a:ln w="9525">
              <a:solidFill>
                <a:srgbClr val="000000"/>
              </a:solidFill>
              <a:miter lim="800000"/>
              <a:headEnd/>
              <a:tailEnd/>
            </a:ln>
          </p:spPr>
          <p:txBody>
            <a:bodyPr/>
            <a:lstStyle/>
            <a:p>
              <a:pPr algn="ctr">
                <a:lnSpc>
                  <a:spcPct val="96000"/>
                </a:lnSpc>
              </a:pPr>
              <a:r>
                <a:rPr lang="zh-TW" altLang="en-US" sz="1200">
                  <a:latin typeface="標楷體" pitchFamily="65" charset="-120"/>
                </a:rPr>
                <a:t>修正假設</a:t>
              </a:r>
              <a:endParaRPr lang="zh-TW" altLang="en-US" b="0"/>
            </a:p>
          </p:txBody>
        </p:sp>
        <p:sp>
          <p:nvSpPr>
            <p:cNvPr id="47116" name="Line 52"/>
            <p:cNvSpPr>
              <a:spLocks noChangeShapeType="1"/>
            </p:cNvSpPr>
            <p:nvPr/>
          </p:nvSpPr>
          <p:spPr bwMode="auto">
            <a:xfrm flipH="1">
              <a:off x="8137" y="9310"/>
              <a:ext cx="0" cy="403"/>
            </a:xfrm>
            <a:prstGeom prst="line">
              <a:avLst/>
            </a:prstGeom>
            <a:noFill/>
            <a:ln w="9525">
              <a:solidFill>
                <a:srgbClr val="000000"/>
              </a:solidFill>
              <a:round/>
              <a:headEnd/>
              <a:tailEnd type="triangle" w="med" len="med"/>
            </a:ln>
          </p:spPr>
          <p:txBody>
            <a:bodyPr/>
            <a:lstStyle/>
            <a:p>
              <a:endParaRPr lang="zh-TW" altLang="en-US"/>
            </a:p>
          </p:txBody>
        </p:sp>
        <p:sp>
          <p:nvSpPr>
            <p:cNvPr id="47117" name="Line 53"/>
            <p:cNvSpPr>
              <a:spLocks noChangeShapeType="1"/>
            </p:cNvSpPr>
            <p:nvPr/>
          </p:nvSpPr>
          <p:spPr bwMode="auto">
            <a:xfrm>
              <a:off x="6594" y="8112"/>
              <a:ext cx="0" cy="338"/>
            </a:xfrm>
            <a:prstGeom prst="line">
              <a:avLst/>
            </a:prstGeom>
            <a:noFill/>
            <a:ln w="9525">
              <a:solidFill>
                <a:srgbClr val="000000"/>
              </a:solidFill>
              <a:round/>
              <a:headEnd/>
              <a:tailEnd type="triangle" w="med" len="med"/>
            </a:ln>
          </p:spPr>
          <p:txBody>
            <a:bodyPr/>
            <a:lstStyle/>
            <a:p>
              <a:endParaRPr lang="zh-TW" altLang="en-US"/>
            </a:p>
          </p:txBody>
        </p:sp>
        <p:sp>
          <p:nvSpPr>
            <p:cNvPr id="47118" name="Rectangle 54"/>
            <p:cNvSpPr>
              <a:spLocks noChangeArrowheads="1"/>
            </p:cNvSpPr>
            <p:nvPr/>
          </p:nvSpPr>
          <p:spPr bwMode="auto">
            <a:xfrm>
              <a:off x="8287" y="9362"/>
              <a:ext cx="1233" cy="374"/>
            </a:xfrm>
            <a:prstGeom prst="rect">
              <a:avLst/>
            </a:prstGeom>
            <a:noFill/>
            <a:ln w="9525">
              <a:noFill/>
              <a:miter lim="800000"/>
              <a:headEnd/>
              <a:tailEnd/>
            </a:ln>
          </p:spPr>
          <p:txBody>
            <a:bodyPr/>
            <a:lstStyle/>
            <a:p>
              <a:pPr>
                <a:lnSpc>
                  <a:spcPct val="96000"/>
                </a:lnSpc>
              </a:pPr>
              <a:r>
                <a:rPr lang="zh-TW" altLang="en-US" sz="1200">
                  <a:latin typeface="標楷體" pitchFamily="65" charset="-120"/>
                </a:rPr>
                <a:t>不一樣          </a:t>
              </a:r>
              <a:endParaRPr lang="zh-TW" altLang="en-US" b="0"/>
            </a:p>
          </p:txBody>
        </p:sp>
        <p:sp>
          <p:nvSpPr>
            <p:cNvPr id="47119" name="Rectangle 55"/>
            <p:cNvSpPr>
              <a:spLocks noChangeArrowheads="1"/>
            </p:cNvSpPr>
            <p:nvPr/>
          </p:nvSpPr>
          <p:spPr bwMode="auto">
            <a:xfrm>
              <a:off x="5529" y="9310"/>
              <a:ext cx="1065" cy="383"/>
            </a:xfrm>
            <a:prstGeom prst="rect">
              <a:avLst/>
            </a:prstGeom>
            <a:noFill/>
            <a:ln w="9525">
              <a:noFill/>
              <a:miter lim="800000"/>
              <a:headEnd/>
              <a:tailEnd/>
            </a:ln>
          </p:spPr>
          <p:txBody>
            <a:bodyPr/>
            <a:lstStyle/>
            <a:p>
              <a:pPr>
                <a:lnSpc>
                  <a:spcPct val="96000"/>
                </a:lnSpc>
              </a:pPr>
              <a:r>
                <a:rPr lang="zh-TW" altLang="en-US" sz="1200">
                  <a:latin typeface="標楷體" pitchFamily="65" charset="-120"/>
                </a:rPr>
                <a:t>一樣           </a:t>
              </a:r>
              <a:endParaRPr lang="zh-TW" altLang="en-US" b="0"/>
            </a:p>
          </p:txBody>
        </p:sp>
        <p:sp>
          <p:nvSpPr>
            <p:cNvPr id="47120" name="Line 56"/>
            <p:cNvSpPr>
              <a:spLocks noChangeShapeType="1"/>
            </p:cNvSpPr>
            <p:nvPr/>
          </p:nvSpPr>
          <p:spPr bwMode="auto">
            <a:xfrm flipH="1">
              <a:off x="9102" y="10053"/>
              <a:ext cx="871" cy="0"/>
            </a:xfrm>
            <a:prstGeom prst="line">
              <a:avLst/>
            </a:prstGeom>
            <a:noFill/>
            <a:ln w="31750">
              <a:solidFill>
                <a:srgbClr val="000000"/>
              </a:solidFill>
              <a:round/>
              <a:headEnd/>
              <a:tailEnd/>
            </a:ln>
          </p:spPr>
          <p:txBody>
            <a:bodyPr/>
            <a:lstStyle/>
            <a:p>
              <a:endParaRPr lang="zh-TW" altLang="en-US"/>
            </a:p>
          </p:txBody>
        </p:sp>
        <p:sp>
          <p:nvSpPr>
            <p:cNvPr id="47121" name="Line 57"/>
            <p:cNvSpPr>
              <a:spLocks noChangeShapeType="1"/>
            </p:cNvSpPr>
            <p:nvPr/>
          </p:nvSpPr>
          <p:spPr bwMode="auto">
            <a:xfrm flipH="1" flipV="1">
              <a:off x="9678" y="9136"/>
              <a:ext cx="293" cy="0"/>
            </a:xfrm>
            <a:prstGeom prst="line">
              <a:avLst/>
            </a:prstGeom>
            <a:noFill/>
            <a:ln w="28575">
              <a:solidFill>
                <a:srgbClr val="000000"/>
              </a:solidFill>
              <a:round/>
              <a:headEnd/>
              <a:tailEnd type="triangle" w="med" len="med"/>
            </a:ln>
          </p:spPr>
          <p:txBody>
            <a:bodyPr/>
            <a:lstStyle/>
            <a:p>
              <a:endParaRPr lang="zh-TW" altLang="en-US"/>
            </a:p>
          </p:txBody>
        </p:sp>
        <p:sp>
          <p:nvSpPr>
            <p:cNvPr id="47122" name="Line 58"/>
            <p:cNvSpPr>
              <a:spLocks noChangeShapeType="1"/>
            </p:cNvSpPr>
            <p:nvPr/>
          </p:nvSpPr>
          <p:spPr bwMode="auto">
            <a:xfrm flipV="1">
              <a:off x="9971" y="9136"/>
              <a:ext cx="0" cy="917"/>
            </a:xfrm>
            <a:prstGeom prst="line">
              <a:avLst/>
            </a:prstGeom>
            <a:noFill/>
            <a:ln w="28575">
              <a:solidFill>
                <a:srgbClr val="000000"/>
              </a:solidFill>
              <a:round/>
              <a:headEnd/>
              <a:tailEnd/>
            </a:ln>
          </p:spPr>
          <p:txBody>
            <a:bodyPr/>
            <a:lstStyle/>
            <a:p>
              <a:endParaRPr lang="zh-TW" altLang="en-US"/>
            </a:p>
          </p:txBody>
        </p:sp>
        <p:sp>
          <p:nvSpPr>
            <p:cNvPr id="47123" name="Line 59"/>
            <p:cNvSpPr>
              <a:spLocks noChangeShapeType="1"/>
            </p:cNvSpPr>
            <p:nvPr/>
          </p:nvSpPr>
          <p:spPr bwMode="auto">
            <a:xfrm flipH="1">
              <a:off x="5397" y="10569"/>
              <a:ext cx="0" cy="448"/>
            </a:xfrm>
            <a:prstGeom prst="line">
              <a:avLst/>
            </a:prstGeom>
            <a:noFill/>
            <a:ln w="9525">
              <a:solidFill>
                <a:srgbClr val="000000"/>
              </a:solidFill>
              <a:round/>
              <a:headEnd/>
              <a:tailEnd type="triangle" w="med" len="med"/>
            </a:ln>
          </p:spPr>
          <p:txBody>
            <a:bodyPr/>
            <a:lstStyle/>
            <a:p>
              <a:endParaRPr lang="zh-TW" altLang="en-US"/>
            </a:p>
          </p:txBody>
        </p:sp>
        <p:sp>
          <p:nvSpPr>
            <p:cNvPr id="47124" name="Rectangle 60"/>
            <p:cNvSpPr>
              <a:spLocks noChangeArrowheads="1"/>
            </p:cNvSpPr>
            <p:nvPr/>
          </p:nvSpPr>
          <p:spPr bwMode="auto">
            <a:xfrm>
              <a:off x="4279" y="11017"/>
              <a:ext cx="2122" cy="507"/>
            </a:xfrm>
            <a:prstGeom prst="rect">
              <a:avLst/>
            </a:prstGeom>
            <a:solidFill>
              <a:srgbClr val="FFFFFF"/>
            </a:solidFill>
            <a:ln w="9525">
              <a:solidFill>
                <a:srgbClr val="000000"/>
              </a:solidFill>
              <a:miter lim="800000"/>
              <a:headEnd/>
              <a:tailEnd/>
            </a:ln>
          </p:spPr>
          <p:txBody>
            <a:bodyPr/>
            <a:lstStyle/>
            <a:p>
              <a:pPr>
                <a:lnSpc>
                  <a:spcPct val="96000"/>
                </a:lnSpc>
              </a:pPr>
              <a:r>
                <a:rPr lang="en-US" altLang="zh-TW" sz="1200">
                  <a:latin typeface="標楷體" pitchFamily="65" charset="-120"/>
                </a:rPr>
                <a:t> </a:t>
              </a:r>
              <a:r>
                <a:rPr lang="zh-TW" altLang="en-US" sz="1200">
                  <a:latin typeface="標楷體" pitchFamily="65" charset="-120"/>
                </a:rPr>
                <a:t>預測文章結尾           </a:t>
              </a:r>
              <a:endParaRPr lang="zh-TW" altLang="en-US" b="0"/>
            </a:p>
          </p:txBody>
        </p:sp>
        <p:sp>
          <p:nvSpPr>
            <p:cNvPr id="47125" name="Line 61"/>
            <p:cNvSpPr>
              <a:spLocks noChangeShapeType="1"/>
            </p:cNvSpPr>
            <p:nvPr/>
          </p:nvSpPr>
          <p:spPr bwMode="auto">
            <a:xfrm flipH="1" flipV="1">
              <a:off x="2734" y="11248"/>
              <a:ext cx="1543" cy="0"/>
            </a:xfrm>
            <a:prstGeom prst="line">
              <a:avLst/>
            </a:prstGeom>
            <a:noFill/>
            <a:ln w="31750">
              <a:solidFill>
                <a:srgbClr val="000000"/>
              </a:solidFill>
              <a:round/>
              <a:headEnd/>
              <a:tailEnd/>
            </a:ln>
          </p:spPr>
          <p:txBody>
            <a:bodyPr/>
            <a:lstStyle/>
            <a:p>
              <a:endParaRPr lang="zh-TW" altLang="en-US"/>
            </a:p>
          </p:txBody>
        </p:sp>
        <p:sp>
          <p:nvSpPr>
            <p:cNvPr id="47126" name="Line 62"/>
            <p:cNvSpPr>
              <a:spLocks noChangeShapeType="1"/>
            </p:cNvSpPr>
            <p:nvPr/>
          </p:nvSpPr>
          <p:spPr bwMode="auto">
            <a:xfrm flipV="1">
              <a:off x="2734" y="5687"/>
              <a:ext cx="76" cy="5561"/>
            </a:xfrm>
            <a:prstGeom prst="line">
              <a:avLst/>
            </a:prstGeom>
            <a:noFill/>
            <a:ln w="28575">
              <a:solidFill>
                <a:srgbClr val="000000"/>
              </a:solidFill>
              <a:round/>
              <a:headEnd/>
              <a:tailEnd/>
            </a:ln>
          </p:spPr>
          <p:txBody>
            <a:bodyPr/>
            <a:lstStyle/>
            <a:p>
              <a:endParaRPr lang="zh-TW" altLang="en-US"/>
            </a:p>
          </p:txBody>
        </p:sp>
        <p:sp>
          <p:nvSpPr>
            <p:cNvPr id="47127" name="Line 63"/>
            <p:cNvSpPr>
              <a:spLocks noChangeShapeType="1"/>
            </p:cNvSpPr>
            <p:nvPr/>
          </p:nvSpPr>
          <p:spPr bwMode="auto">
            <a:xfrm>
              <a:off x="2810" y="5687"/>
              <a:ext cx="1274" cy="19"/>
            </a:xfrm>
            <a:prstGeom prst="line">
              <a:avLst/>
            </a:prstGeom>
            <a:noFill/>
            <a:ln w="28575">
              <a:solidFill>
                <a:srgbClr val="000000"/>
              </a:solidFill>
              <a:round/>
              <a:headEnd/>
              <a:tailEnd type="triangle" w="med" len="med"/>
            </a:ln>
          </p:spPr>
          <p:txBody>
            <a:bodyPr/>
            <a:lstStyle/>
            <a:p>
              <a:endParaRPr lang="zh-TW" altLang="en-US"/>
            </a:p>
          </p:txBody>
        </p:sp>
        <p:sp>
          <p:nvSpPr>
            <p:cNvPr id="47128" name="Line 64"/>
            <p:cNvSpPr>
              <a:spLocks noChangeShapeType="1"/>
            </p:cNvSpPr>
            <p:nvPr/>
          </p:nvSpPr>
          <p:spPr bwMode="auto">
            <a:xfrm>
              <a:off x="6592" y="3717"/>
              <a:ext cx="0" cy="338"/>
            </a:xfrm>
            <a:prstGeom prst="line">
              <a:avLst/>
            </a:prstGeom>
            <a:noFill/>
            <a:ln w="9525">
              <a:solidFill>
                <a:srgbClr val="000000"/>
              </a:solidFill>
              <a:round/>
              <a:headEnd/>
              <a:tailEnd type="triangle" w="med" len="med"/>
            </a:ln>
          </p:spPr>
          <p:txBody>
            <a:bodyPr/>
            <a:lstStyle/>
            <a:p>
              <a:endParaRPr lang="zh-TW" altLang="en-US"/>
            </a:p>
          </p:txBody>
        </p:sp>
        <p:sp>
          <p:nvSpPr>
            <p:cNvPr id="47129" name="Rectangle 65"/>
            <p:cNvSpPr>
              <a:spLocks noChangeArrowheads="1"/>
            </p:cNvSpPr>
            <p:nvPr/>
          </p:nvSpPr>
          <p:spPr bwMode="auto">
            <a:xfrm>
              <a:off x="4279" y="9736"/>
              <a:ext cx="1965" cy="507"/>
            </a:xfrm>
            <a:prstGeom prst="rect">
              <a:avLst/>
            </a:prstGeom>
            <a:solidFill>
              <a:srgbClr val="FFFFFF"/>
            </a:solidFill>
            <a:ln w="9525">
              <a:solidFill>
                <a:srgbClr val="000000"/>
              </a:solidFill>
              <a:miter lim="800000"/>
              <a:headEnd/>
              <a:tailEnd/>
            </a:ln>
          </p:spPr>
          <p:txBody>
            <a:bodyPr/>
            <a:lstStyle/>
            <a:p>
              <a:pPr algn="ctr">
                <a:lnSpc>
                  <a:spcPct val="96000"/>
                </a:lnSpc>
              </a:pPr>
              <a:r>
                <a:rPr lang="zh-TW" altLang="en-US" sz="1200">
                  <a:latin typeface="標楷體" pitchFamily="65" charset="-120"/>
                </a:rPr>
                <a:t>印證假設</a:t>
              </a:r>
              <a:endParaRPr lang="zh-TW" altLang="en-US" b="0"/>
            </a:p>
          </p:txBody>
        </p:sp>
        <p:sp>
          <p:nvSpPr>
            <p:cNvPr id="47130" name="Rectangle 66"/>
            <p:cNvSpPr>
              <a:spLocks noChangeArrowheads="1"/>
            </p:cNvSpPr>
            <p:nvPr/>
          </p:nvSpPr>
          <p:spPr bwMode="auto">
            <a:xfrm>
              <a:off x="3891" y="6757"/>
              <a:ext cx="5787" cy="1442"/>
            </a:xfrm>
            <a:prstGeom prst="rect">
              <a:avLst/>
            </a:prstGeom>
            <a:solidFill>
              <a:srgbClr val="FFFFFF"/>
            </a:solidFill>
            <a:ln w="9525">
              <a:solidFill>
                <a:srgbClr val="000000"/>
              </a:solidFill>
              <a:miter lim="800000"/>
              <a:headEnd/>
              <a:tailEnd/>
            </a:ln>
          </p:spPr>
          <p:txBody>
            <a:bodyPr/>
            <a:lstStyle/>
            <a:p>
              <a:pPr algn="ctr"/>
              <a:r>
                <a:rPr lang="zh-TW" altLang="en-US" sz="1200">
                  <a:latin typeface="標楷體" pitchFamily="65" charset="-120"/>
                </a:rPr>
                <a:t>根據訊息，再形成假設，預測細節</a:t>
              </a:r>
              <a:endParaRPr lang="zh-TW" altLang="en-US" sz="1200" b="0">
                <a:latin typeface="Times New Roman" pitchFamily="18" charset="0"/>
              </a:endParaRPr>
            </a:p>
            <a:p>
              <a:pPr algn="ctr">
                <a:lnSpc>
                  <a:spcPct val="96000"/>
                </a:lnSpc>
              </a:pPr>
              <a:r>
                <a:rPr lang="zh-TW" altLang="en-US" sz="1000" b="0">
                  <a:latin typeface="新細明體" pitchFamily="18" charset="-120"/>
                </a:rPr>
                <a:t>預測情感（教師問：「主角的心情怎麼樣？」）</a:t>
              </a:r>
            </a:p>
            <a:p>
              <a:pPr algn="ctr">
                <a:lnSpc>
                  <a:spcPct val="96000"/>
                </a:lnSpc>
              </a:pPr>
              <a:r>
                <a:rPr lang="zh-TW" altLang="en-US" sz="1000" b="0">
                  <a:latin typeface="新細明體" pitchFamily="18" charset="-120"/>
                </a:rPr>
                <a:t>預測想法（教師問：「主角的心裡會怎麼想？」）</a:t>
              </a:r>
            </a:p>
            <a:p>
              <a:pPr algn="ctr">
                <a:lnSpc>
                  <a:spcPct val="96000"/>
                </a:lnSpc>
              </a:pPr>
              <a:r>
                <a:rPr lang="zh-TW" altLang="en-US" sz="1000" b="0">
                  <a:latin typeface="新細明體" pitchFamily="18" charset="-120"/>
                </a:rPr>
                <a:t>預測行動（教師問：「主角可能會做什麼事？」）</a:t>
              </a:r>
              <a:endParaRPr lang="zh-TW" altLang="en-US" b="0"/>
            </a:p>
          </p:txBody>
        </p:sp>
      </p:gr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eaLnBrk="1" hangingPunct="1">
              <a:defRPr/>
            </a:pPr>
            <a:r>
              <a:rPr lang="zh-TW" altLang="en-US" dirty="0" smtClean="0"/>
              <a:t>連結策略</a:t>
            </a:r>
            <a:endParaRPr lang="zh-TW" altLang="en-US" dirty="0"/>
          </a:p>
        </p:txBody>
      </p:sp>
      <p:sp>
        <p:nvSpPr>
          <p:cNvPr id="3" name="內容版面配置區 2"/>
          <p:cNvSpPr>
            <a:spLocks noGrp="1"/>
          </p:cNvSpPr>
          <p:nvPr>
            <p:ph sz="quarter" idx="1"/>
          </p:nvPr>
        </p:nvSpPr>
        <p:spPr>
          <a:xfrm>
            <a:off x="301625" y="1527175"/>
            <a:ext cx="8504238" cy="4572000"/>
          </a:xfrm>
        </p:spPr>
        <p:txBody>
          <a:bodyPr/>
          <a:lstStyle/>
          <a:p>
            <a:pPr eaLnBrk="1" hangingPunct="1">
              <a:defRPr/>
            </a:pPr>
            <a:r>
              <a:rPr lang="en-US" altLang="zh-TW" b="1" dirty="0" smtClean="0"/>
              <a:t> </a:t>
            </a:r>
            <a:r>
              <a:rPr lang="zh-TW" altLang="zh-TW" b="1" dirty="0" smtClean="0">
                <a:solidFill>
                  <a:schemeClr val="tx2">
                    <a:lumMod val="75000"/>
                  </a:schemeClr>
                </a:solidFill>
              </a:rPr>
              <a:t>連結策略</a:t>
            </a:r>
            <a:r>
              <a:rPr lang="zh-TW" altLang="zh-TW" dirty="0" smtClean="0">
                <a:solidFill>
                  <a:schemeClr val="tx2">
                    <a:lumMod val="75000"/>
                  </a:schemeClr>
                </a:solidFill>
              </a:rPr>
              <a:t>～</a:t>
            </a:r>
            <a:endParaRPr lang="en-US" altLang="zh-TW" dirty="0" smtClean="0">
              <a:solidFill>
                <a:schemeClr val="tx2">
                  <a:lumMod val="75000"/>
                </a:schemeClr>
              </a:solidFill>
            </a:endParaRPr>
          </a:p>
          <a:p>
            <a:pPr eaLnBrk="1" hangingPunct="1">
              <a:defRPr/>
            </a:pPr>
            <a:endParaRPr lang="zh-TW" altLang="zh-TW" dirty="0" smtClean="0">
              <a:solidFill>
                <a:schemeClr val="tx2">
                  <a:lumMod val="75000"/>
                </a:schemeClr>
              </a:solidFill>
            </a:endParaRPr>
          </a:p>
          <a:p>
            <a:pPr eaLnBrk="1" hangingPunct="1">
              <a:defRPr/>
            </a:pPr>
            <a:r>
              <a:rPr lang="zh-TW" altLang="zh-TW" dirty="0" smtClean="0">
                <a:solidFill>
                  <a:schemeClr val="tx2">
                    <a:lumMod val="75000"/>
                  </a:schemeClr>
                </a:solidFill>
              </a:rPr>
              <a:t>連結策略包含讀者經驗與文章內容的連結，以及文章中內容之間的連結。</a:t>
            </a:r>
          </a:p>
          <a:p>
            <a:pPr eaLnBrk="1" hangingPunct="1">
              <a:defRPr/>
            </a:pPr>
            <a:r>
              <a:rPr lang="zh-TW" altLang="zh-TW" dirty="0" smtClean="0">
                <a:solidFill>
                  <a:schemeClr val="tx2">
                    <a:lumMod val="75000"/>
                  </a:schemeClr>
                </a:solidFill>
              </a:rPr>
              <a:t>文章中內容之間的連結：指的是讀者將</a:t>
            </a:r>
            <a:r>
              <a:rPr lang="zh-TW" altLang="zh-TW" u="sng" dirty="0" smtClean="0">
                <a:solidFill>
                  <a:schemeClr val="tx2">
                    <a:lumMod val="75000"/>
                  </a:schemeClr>
                </a:solidFill>
              </a:rPr>
              <a:t>讀過的訊息</a:t>
            </a:r>
            <a:r>
              <a:rPr lang="zh-TW" altLang="zh-TW" dirty="0" smtClean="0">
                <a:solidFill>
                  <a:schemeClr val="tx2">
                    <a:lumMod val="75000"/>
                  </a:schemeClr>
                </a:solidFill>
              </a:rPr>
              <a:t>與</a:t>
            </a:r>
            <a:r>
              <a:rPr lang="zh-TW" altLang="zh-TW" u="sng" dirty="0" smtClean="0">
                <a:solidFill>
                  <a:schemeClr val="tx2">
                    <a:lumMod val="75000"/>
                  </a:schemeClr>
                </a:solidFill>
              </a:rPr>
              <a:t>先前暫存在工作記憶裡的文章訊息</a:t>
            </a:r>
            <a:r>
              <a:rPr lang="zh-TW" altLang="zh-TW" dirty="0" smtClean="0">
                <a:solidFill>
                  <a:schemeClr val="tx2">
                    <a:lumMod val="75000"/>
                  </a:schemeClr>
                </a:solidFill>
              </a:rPr>
              <a:t>相連結，如：句子與句子間的連結，段落與段落間的連結。</a:t>
            </a:r>
          </a:p>
          <a:p>
            <a:pPr eaLnBrk="1" hangingPunct="1">
              <a:defRPr/>
            </a:pPr>
            <a:r>
              <a:rPr lang="zh-TW" altLang="zh-TW" dirty="0" smtClean="0">
                <a:solidFill>
                  <a:schemeClr val="tx2">
                    <a:lumMod val="75000"/>
                  </a:schemeClr>
                </a:solidFill>
              </a:rPr>
              <a:t>讀者經驗與文章內容的連結：指的是讀者將</a:t>
            </a:r>
            <a:r>
              <a:rPr lang="zh-TW" altLang="zh-TW" u="sng" dirty="0" smtClean="0">
                <a:solidFill>
                  <a:schemeClr val="tx2">
                    <a:lumMod val="75000"/>
                  </a:schemeClr>
                </a:solidFill>
              </a:rPr>
              <a:t>正在讀的內容</a:t>
            </a:r>
            <a:r>
              <a:rPr lang="zh-TW" altLang="zh-TW" dirty="0" smtClean="0">
                <a:solidFill>
                  <a:schemeClr val="tx2">
                    <a:lumMod val="75000"/>
                  </a:schemeClr>
                </a:solidFill>
              </a:rPr>
              <a:t>與</a:t>
            </a:r>
            <a:r>
              <a:rPr lang="zh-TW" altLang="zh-TW" u="sng" dirty="0" smtClean="0">
                <a:solidFill>
                  <a:schemeClr val="tx2">
                    <a:lumMod val="75000"/>
                  </a:schemeClr>
                </a:solidFill>
              </a:rPr>
              <a:t>長期記憶的經驗知識</a:t>
            </a:r>
            <a:r>
              <a:rPr lang="zh-TW" altLang="zh-TW" dirty="0" smtClean="0">
                <a:solidFill>
                  <a:schemeClr val="tx2">
                    <a:lumMod val="75000"/>
                  </a:schemeClr>
                </a:solidFill>
              </a:rPr>
              <a:t>相連結，如：與過去經驗的連結及篇章與篇章間的連結（跨文本的連結）。</a:t>
            </a:r>
          </a:p>
          <a:p>
            <a:pPr eaLnBrk="1" hangingPunct="1">
              <a:defRPr/>
            </a:pPr>
            <a:endParaRPr lang="zh-TW" alt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154" name="Group 60"/>
          <p:cNvGrpSpPr>
            <a:grpSpLocks/>
          </p:cNvGrpSpPr>
          <p:nvPr/>
        </p:nvGrpSpPr>
        <p:grpSpPr bwMode="auto">
          <a:xfrm>
            <a:off x="2143125" y="285750"/>
            <a:ext cx="4556125" cy="6572250"/>
            <a:chOff x="2174" y="4279"/>
            <a:chExt cx="6952" cy="10494"/>
          </a:xfrm>
        </p:grpSpPr>
        <p:sp>
          <p:nvSpPr>
            <p:cNvPr id="49155" name="AutoShape 61"/>
            <p:cNvSpPr>
              <a:spLocks noChangeArrowheads="1"/>
            </p:cNvSpPr>
            <p:nvPr/>
          </p:nvSpPr>
          <p:spPr bwMode="auto">
            <a:xfrm>
              <a:off x="3329" y="4279"/>
              <a:ext cx="4700" cy="856"/>
            </a:xfrm>
            <a:prstGeom prst="flowChartProcess">
              <a:avLst/>
            </a:prstGeom>
            <a:solidFill>
              <a:srgbClr val="FFFFFF"/>
            </a:solidFill>
            <a:ln w="9525">
              <a:solidFill>
                <a:srgbClr val="000000"/>
              </a:solidFill>
              <a:miter lim="800000"/>
              <a:headEnd/>
              <a:tailEnd/>
            </a:ln>
          </p:spPr>
          <p:txBody>
            <a:bodyPr/>
            <a:lstStyle/>
            <a:p>
              <a:pPr algn="ctr"/>
              <a:r>
                <a:rPr lang="zh-TW" altLang="en-US" sz="1200">
                  <a:latin typeface="標楷體" pitchFamily="65" charset="-120"/>
                </a:rPr>
                <a:t>文章主題，連結經驗</a:t>
              </a:r>
            </a:p>
            <a:p>
              <a:pPr algn="ctr"/>
              <a:r>
                <a:rPr lang="zh-TW" altLang="en-US" sz="1000" b="0">
                  <a:latin typeface="新細明體" pitchFamily="18" charset="-120"/>
                </a:rPr>
                <a:t>教師問：「想想想，你有沒有</a:t>
              </a:r>
              <a:r>
                <a:rPr lang="en-US" altLang="zh-TW" sz="1000" b="0">
                  <a:latin typeface="新細明體" pitchFamily="18" charset="-120"/>
                </a:rPr>
                <a:t>『○○』</a:t>
              </a:r>
              <a:r>
                <a:rPr lang="zh-TW" altLang="en-US" sz="1000" b="0">
                  <a:latin typeface="新細明體" pitchFamily="18" charset="-120"/>
                </a:rPr>
                <a:t>的經驗？」</a:t>
              </a:r>
              <a:endParaRPr lang="zh-TW" altLang="en-US" b="0"/>
            </a:p>
          </p:txBody>
        </p:sp>
        <p:sp>
          <p:nvSpPr>
            <p:cNvPr id="49156" name="AutoShape 62"/>
            <p:cNvSpPr>
              <a:spLocks noChangeArrowheads="1"/>
            </p:cNvSpPr>
            <p:nvPr/>
          </p:nvSpPr>
          <p:spPr bwMode="auto">
            <a:xfrm>
              <a:off x="2876" y="6983"/>
              <a:ext cx="5461" cy="1277"/>
            </a:xfrm>
            <a:prstGeom prst="flowChartProcess">
              <a:avLst/>
            </a:prstGeom>
            <a:solidFill>
              <a:srgbClr val="FFFFFF"/>
            </a:solidFill>
            <a:ln w="9525">
              <a:solidFill>
                <a:srgbClr val="000000"/>
              </a:solidFill>
              <a:miter lim="800000"/>
              <a:headEnd/>
              <a:tailEnd/>
            </a:ln>
          </p:spPr>
          <p:txBody>
            <a:bodyPr/>
            <a:lstStyle/>
            <a:p>
              <a:pPr algn="ctr"/>
              <a:r>
                <a:rPr lang="zh-TW" altLang="en-US" sz="1200">
                  <a:latin typeface="標楷體" pitchFamily="65" charset="-120"/>
                </a:rPr>
                <a:t>排列句子，連結文章訊息</a:t>
              </a:r>
            </a:p>
            <a:p>
              <a:pPr algn="ctr"/>
              <a:r>
                <a:rPr lang="zh-TW" altLang="en-US" sz="1000" b="0">
                  <a:latin typeface="新細明體" pitchFamily="18" charset="-120"/>
                </a:rPr>
                <a:t>教師問：「排排看，這些句子誰先誰後？」「</a:t>
              </a:r>
              <a:r>
                <a:rPr lang="zh-TW" altLang="en-US" sz="1000" b="0">
                  <a:solidFill>
                    <a:srgbClr val="000000"/>
                  </a:solidFill>
                  <a:latin typeface="新細明體" pitchFamily="18" charset="-120"/>
                </a:rPr>
                <a:t>連起來以後，這樣說得通嗎？跟原來文章的意思差不多嗎？</a:t>
              </a:r>
              <a:r>
                <a:rPr lang="zh-TW" altLang="en-US" sz="1000" b="0">
                  <a:latin typeface="新細明體" pitchFamily="18" charset="-120"/>
                </a:rPr>
                <a:t>」</a:t>
              </a:r>
              <a:endParaRPr lang="zh-TW" altLang="en-US" b="0"/>
            </a:p>
          </p:txBody>
        </p:sp>
        <p:sp>
          <p:nvSpPr>
            <p:cNvPr id="49157" name="AutoShape 63"/>
            <p:cNvSpPr>
              <a:spLocks noChangeArrowheads="1"/>
            </p:cNvSpPr>
            <p:nvPr/>
          </p:nvSpPr>
          <p:spPr bwMode="auto">
            <a:xfrm>
              <a:off x="3206" y="8681"/>
              <a:ext cx="4632" cy="951"/>
            </a:xfrm>
            <a:prstGeom prst="flowChartProcess">
              <a:avLst/>
            </a:prstGeom>
            <a:solidFill>
              <a:srgbClr val="FFFFFF"/>
            </a:solidFill>
            <a:ln w="9525">
              <a:solidFill>
                <a:srgbClr val="000000"/>
              </a:solidFill>
              <a:miter lim="800000"/>
              <a:headEnd/>
              <a:tailEnd/>
            </a:ln>
          </p:spPr>
          <p:txBody>
            <a:bodyPr/>
            <a:lstStyle/>
            <a:p>
              <a:pPr algn="ctr"/>
              <a:r>
                <a:rPr lang="zh-TW" altLang="en-US" sz="1200">
                  <a:latin typeface="標楷體" pitchFamily="65" charset="-120"/>
                </a:rPr>
                <a:t>排列段落，連結文章訊息</a:t>
              </a:r>
            </a:p>
            <a:p>
              <a:pPr algn="ctr"/>
              <a:r>
                <a:rPr lang="zh-TW" altLang="en-US" sz="1000" b="0">
                  <a:latin typeface="新細明體" pitchFamily="18" charset="-120"/>
                </a:rPr>
                <a:t>教師問：「排排看，這些段落誰先誰後？」</a:t>
              </a:r>
              <a:endParaRPr lang="zh-TW" altLang="en-US" b="0"/>
            </a:p>
          </p:txBody>
        </p:sp>
        <p:sp>
          <p:nvSpPr>
            <p:cNvPr id="49158" name="AutoShape 64"/>
            <p:cNvSpPr>
              <a:spLocks noChangeArrowheads="1"/>
            </p:cNvSpPr>
            <p:nvPr/>
          </p:nvSpPr>
          <p:spPr bwMode="auto">
            <a:xfrm>
              <a:off x="3206" y="9999"/>
              <a:ext cx="4700" cy="1124"/>
            </a:xfrm>
            <a:prstGeom prst="flowChartProcess">
              <a:avLst/>
            </a:prstGeom>
            <a:solidFill>
              <a:srgbClr val="FFFFFF"/>
            </a:solidFill>
            <a:ln w="9525">
              <a:solidFill>
                <a:srgbClr val="000000"/>
              </a:solidFill>
              <a:miter lim="800000"/>
              <a:headEnd/>
              <a:tailEnd/>
            </a:ln>
          </p:spPr>
          <p:txBody>
            <a:bodyPr/>
            <a:lstStyle/>
            <a:p>
              <a:pPr algn="ctr"/>
              <a:r>
                <a:rPr lang="zh-TW" altLang="en-US" sz="1200">
                  <a:latin typeface="標楷體" pitchFamily="65" charset="-120"/>
                </a:rPr>
                <a:t>統整歸納意義</a:t>
              </a:r>
              <a:endParaRPr lang="zh-TW" altLang="en-US" sz="1200" b="0">
                <a:latin typeface="標楷體" pitchFamily="65" charset="-120"/>
              </a:endParaRPr>
            </a:p>
            <a:p>
              <a:pPr algn="ctr"/>
              <a:r>
                <a:rPr lang="zh-TW" altLang="en-US" sz="1000" b="0">
                  <a:latin typeface="新細明體" pitchFamily="18" charset="-120"/>
                </a:rPr>
                <a:t>教師問：「關於</a:t>
              </a:r>
              <a:r>
                <a:rPr lang="en-US" altLang="zh-TW" sz="1000" b="0">
                  <a:latin typeface="新細明體" pitchFamily="18" charset="-120"/>
                </a:rPr>
                <a:t>『○○』</a:t>
              </a:r>
              <a:r>
                <a:rPr lang="zh-TW" altLang="en-US" sz="1000" b="0">
                  <a:latin typeface="新細明體" pitchFamily="18" charset="-120"/>
                </a:rPr>
                <a:t>這個主題，你認為這篇文章主要在說什麼？」</a:t>
              </a:r>
              <a:endParaRPr lang="zh-TW" altLang="en-US" b="0"/>
            </a:p>
          </p:txBody>
        </p:sp>
        <p:sp>
          <p:nvSpPr>
            <p:cNvPr id="49159" name="AutoShape 65"/>
            <p:cNvSpPr>
              <a:spLocks noChangeArrowheads="1"/>
            </p:cNvSpPr>
            <p:nvPr/>
          </p:nvSpPr>
          <p:spPr bwMode="auto">
            <a:xfrm>
              <a:off x="2703" y="11778"/>
              <a:ext cx="4035" cy="1056"/>
            </a:xfrm>
            <a:prstGeom prst="flowChartProcess">
              <a:avLst/>
            </a:prstGeom>
            <a:solidFill>
              <a:srgbClr val="FFFFFF"/>
            </a:solidFill>
            <a:ln w="9525">
              <a:solidFill>
                <a:srgbClr val="000000"/>
              </a:solidFill>
              <a:miter lim="800000"/>
              <a:headEnd/>
              <a:tailEnd/>
            </a:ln>
          </p:spPr>
          <p:txBody>
            <a:bodyPr/>
            <a:lstStyle/>
            <a:p>
              <a:pPr algn="ctr"/>
              <a:r>
                <a:rPr lang="zh-TW" altLang="en-US" sz="1200">
                  <a:latin typeface="標楷體" pitchFamily="65" charset="-120"/>
                </a:rPr>
                <a:t>比較文章與經驗的差異</a:t>
              </a:r>
              <a:endParaRPr lang="zh-TW" altLang="en-US" sz="1200" b="0">
                <a:latin typeface="標楷體" pitchFamily="65" charset="-120"/>
              </a:endParaRPr>
            </a:p>
            <a:p>
              <a:pPr algn="ctr"/>
              <a:r>
                <a:rPr lang="zh-TW" altLang="en-US" sz="1000" b="0">
                  <a:latin typeface="新細明體" pitchFamily="18" charset="-120"/>
                </a:rPr>
                <a:t>教師問：「比較你原先對</a:t>
              </a:r>
              <a:r>
                <a:rPr lang="en-US" altLang="zh-TW" sz="1000" b="0">
                  <a:latin typeface="新細明體" pitchFamily="18" charset="-120"/>
                </a:rPr>
                <a:t>『○○』</a:t>
              </a:r>
              <a:r>
                <a:rPr lang="zh-TW" altLang="en-US" sz="1000" b="0">
                  <a:latin typeface="新細明體" pitchFamily="18" charset="-120"/>
                </a:rPr>
                <a:t>的看法和文章所談到的有何異同？」</a:t>
              </a:r>
              <a:endParaRPr lang="zh-TW" altLang="en-US" b="0"/>
            </a:p>
          </p:txBody>
        </p:sp>
        <p:sp>
          <p:nvSpPr>
            <p:cNvPr id="49160" name="AutoShape 66"/>
            <p:cNvSpPr>
              <a:spLocks noChangeArrowheads="1"/>
            </p:cNvSpPr>
            <p:nvPr/>
          </p:nvSpPr>
          <p:spPr bwMode="auto">
            <a:xfrm>
              <a:off x="5091" y="13204"/>
              <a:ext cx="4035" cy="1569"/>
            </a:xfrm>
            <a:prstGeom prst="flowChartProcess">
              <a:avLst/>
            </a:prstGeom>
            <a:solidFill>
              <a:srgbClr val="FFFFFF"/>
            </a:solidFill>
            <a:ln w="9525">
              <a:solidFill>
                <a:srgbClr val="000000"/>
              </a:solidFill>
              <a:miter lim="800000"/>
              <a:headEnd/>
              <a:tailEnd/>
            </a:ln>
          </p:spPr>
          <p:txBody>
            <a:bodyPr/>
            <a:lstStyle/>
            <a:p>
              <a:pPr algn="ctr"/>
              <a:r>
                <a:rPr lang="zh-TW" altLang="en-US" sz="1200">
                  <a:latin typeface="標楷體" pitchFamily="65" charset="-120"/>
                </a:rPr>
                <a:t>進一步評估作者的想法</a:t>
              </a:r>
            </a:p>
            <a:p>
              <a:pPr algn="ctr"/>
              <a:r>
                <a:rPr lang="zh-TW" altLang="en-US" sz="1000" b="0">
                  <a:latin typeface="新細明體" pitchFamily="18" charset="-120"/>
                </a:rPr>
                <a:t>教師問：「你覺得作者主要的想法是什麼？為什麼？」</a:t>
              </a:r>
            </a:p>
            <a:p>
              <a:pPr algn="ctr"/>
              <a:r>
                <a:rPr lang="zh-TW" altLang="en-US" sz="1000" b="0">
                  <a:latin typeface="新細明體" pitchFamily="18" charset="-120"/>
                </a:rPr>
                <a:t>教師問：「作者在文章中提到的訊息清楚表達了他的想法嗎？為什麼？」</a:t>
              </a:r>
              <a:endParaRPr lang="zh-TW" altLang="en-US" b="0"/>
            </a:p>
          </p:txBody>
        </p:sp>
        <p:cxnSp>
          <p:nvCxnSpPr>
            <p:cNvPr id="49161" name="AutoShape 67"/>
            <p:cNvCxnSpPr>
              <a:cxnSpLocks noChangeShapeType="1"/>
            </p:cNvCxnSpPr>
            <p:nvPr/>
          </p:nvCxnSpPr>
          <p:spPr bwMode="auto">
            <a:xfrm>
              <a:off x="5638" y="5135"/>
              <a:ext cx="0" cy="312"/>
            </a:xfrm>
            <a:prstGeom prst="straightConnector1">
              <a:avLst/>
            </a:prstGeom>
            <a:noFill/>
            <a:ln w="9525">
              <a:solidFill>
                <a:srgbClr val="000000"/>
              </a:solidFill>
              <a:round/>
              <a:headEnd/>
              <a:tailEnd type="triangle" w="med" len="med"/>
            </a:ln>
          </p:spPr>
        </p:cxnSp>
        <p:cxnSp>
          <p:nvCxnSpPr>
            <p:cNvPr id="49162" name="AutoShape 68"/>
            <p:cNvCxnSpPr>
              <a:cxnSpLocks noChangeShapeType="1"/>
            </p:cNvCxnSpPr>
            <p:nvPr/>
          </p:nvCxnSpPr>
          <p:spPr bwMode="auto">
            <a:xfrm>
              <a:off x="5447" y="8300"/>
              <a:ext cx="0" cy="381"/>
            </a:xfrm>
            <a:prstGeom prst="straightConnector1">
              <a:avLst/>
            </a:prstGeom>
            <a:noFill/>
            <a:ln w="9525">
              <a:solidFill>
                <a:srgbClr val="000000"/>
              </a:solidFill>
              <a:round/>
              <a:headEnd/>
              <a:tailEnd type="triangle" w="med" len="med"/>
            </a:ln>
          </p:spPr>
        </p:cxnSp>
        <p:cxnSp>
          <p:nvCxnSpPr>
            <p:cNvPr id="49163" name="AutoShape 69"/>
            <p:cNvCxnSpPr>
              <a:cxnSpLocks noChangeShapeType="1"/>
            </p:cNvCxnSpPr>
            <p:nvPr/>
          </p:nvCxnSpPr>
          <p:spPr bwMode="auto">
            <a:xfrm>
              <a:off x="5473" y="9632"/>
              <a:ext cx="13" cy="367"/>
            </a:xfrm>
            <a:prstGeom prst="straightConnector1">
              <a:avLst/>
            </a:prstGeom>
            <a:noFill/>
            <a:ln w="9525">
              <a:solidFill>
                <a:srgbClr val="000000"/>
              </a:solidFill>
              <a:round/>
              <a:headEnd/>
              <a:tailEnd type="triangle" w="med" len="med"/>
            </a:ln>
          </p:spPr>
        </p:cxnSp>
        <p:cxnSp>
          <p:nvCxnSpPr>
            <p:cNvPr id="49164" name="AutoShape 70"/>
            <p:cNvCxnSpPr>
              <a:cxnSpLocks noChangeShapeType="1"/>
            </p:cNvCxnSpPr>
            <p:nvPr/>
          </p:nvCxnSpPr>
          <p:spPr bwMode="auto">
            <a:xfrm flipH="1">
              <a:off x="2174" y="4809"/>
              <a:ext cx="1155" cy="0"/>
            </a:xfrm>
            <a:prstGeom prst="straightConnector1">
              <a:avLst/>
            </a:prstGeom>
            <a:noFill/>
            <a:ln w="9525">
              <a:solidFill>
                <a:srgbClr val="000000"/>
              </a:solidFill>
              <a:round/>
              <a:headEnd/>
              <a:tailEnd/>
            </a:ln>
          </p:spPr>
        </p:cxnSp>
        <p:cxnSp>
          <p:nvCxnSpPr>
            <p:cNvPr id="49165" name="AutoShape 71"/>
            <p:cNvCxnSpPr>
              <a:cxnSpLocks noChangeShapeType="1"/>
            </p:cNvCxnSpPr>
            <p:nvPr/>
          </p:nvCxnSpPr>
          <p:spPr bwMode="auto">
            <a:xfrm>
              <a:off x="4946" y="11235"/>
              <a:ext cx="0" cy="543"/>
            </a:xfrm>
            <a:prstGeom prst="straightConnector1">
              <a:avLst/>
            </a:prstGeom>
            <a:noFill/>
            <a:ln w="9525">
              <a:solidFill>
                <a:srgbClr val="000000"/>
              </a:solidFill>
              <a:round/>
              <a:headEnd/>
              <a:tailEnd type="triangle" w="med" len="med"/>
            </a:ln>
          </p:spPr>
        </p:cxnSp>
        <p:cxnSp>
          <p:nvCxnSpPr>
            <p:cNvPr id="49166" name="AutoShape 72"/>
            <p:cNvCxnSpPr>
              <a:cxnSpLocks noChangeShapeType="1"/>
            </p:cNvCxnSpPr>
            <p:nvPr/>
          </p:nvCxnSpPr>
          <p:spPr bwMode="auto">
            <a:xfrm>
              <a:off x="7201" y="11235"/>
              <a:ext cx="1" cy="1969"/>
            </a:xfrm>
            <a:prstGeom prst="straightConnector1">
              <a:avLst/>
            </a:prstGeom>
            <a:noFill/>
            <a:ln w="9525">
              <a:solidFill>
                <a:srgbClr val="000000"/>
              </a:solidFill>
              <a:round/>
              <a:headEnd/>
              <a:tailEnd type="triangle" w="med" len="med"/>
            </a:ln>
          </p:spPr>
        </p:cxnSp>
        <p:cxnSp>
          <p:nvCxnSpPr>
            <p:cNvPr id="49167" name="AutoShape 73"/>
            <p:cNvCxnSpPr>
              <a:cxnSpLocks noChangeShapeType="1"/>
            </p:cNvCxnSpPr>
            <p:nvPr/>
          </p:nvCxnSpPr>
          <p:spPr bwMode="auto">
            <a:xfrm>
              <a:off x="2174" y="4809"/>
              <a:ext cx="1" cy="7200"/>
            </a:xfrm>
            <a:prstGeom prst="straightConnector1">
              <a:avLst/>
            </a:prstGeom>
            <a:noFill/>
            <a:ln w="9525">
              <a:solidFill>
                <a:srgbClr val="000000"/>
              </a:solidFill>
              <a:round/>
              <a:headEnd/>
              <a:tailEnd/>
            </a:ln>
          </p:spPr>
        </p:cxnSp>
        <p:cxnSp>
          <p:nvCxnSpPr>
            <p:cNvPr id="49168" name="AutoShape 74"/>
            <p:cNvCxnSpPr>
              <a:cxnSpLocks noChangeShapeType="1"/>
            </p:cNvCxnSpPr>
            <p:nvPr/>
          </p:nvCxnSpPr>
          <p:spPr bwMode="auto">
            <a:xfrm>
              <a:off x="2174" y="12009"/>
              <a:ext cx="529" cy="1"/>
            </a:xfrm>
            <a:prstGeom prst="straightConnector1">
              <a:avLst/>
            </a:prstGeom>
            <a:noFill/>
            <a:ln w="9525">
              <a:solidFill>
                <a:srgbClr val="000000"/>
              </a:solidFill>
              <a:round/>
              <a:headEnd/>
              <a:tailEnd type="triangle" w="med" len="med"/>
            </a:ln>
          </p:spPr>
        </p:cxnSp>
        <p:sp>
          <p:nvSpPr>
            <p:cNvPr id="49169" name="AutoShape 75"/>
            <p:cNvSpPr>
              <a:spLocks noChangeArrowheads="1"/>
            </p:cNvSpPr>
            <p:nvPr/>
          </p:nvSpPr>
          <p:spPr bwMode="auto">
            <a:xfrm>
              <a:off x="3329" y="5461"/>
              <a:ext cx="4700" cy="1210"/>
            </a:xfrm>
            <a:prstGeom prst="flowChartProcess">
              <a:avLst/>
            </a:prstGeom>
            <a:solidFill>
              <a:srgbClr val="FFFFFF"/>
            </a:solidFill>
            <a:ln w="9525">
              <a:solidFill>
                <a:srgbClr val="000000"/>
              </a:solidFill>
              <a:miter lim="800000"/>
              <a:headEnd/>
              <a:tailEnd/>
            </a:ln>
          </p:spPr>
          <p:txBody>
            <a:bodyPr/>
            <a:lstStyle/>
            <a:p>
              <a:pPr algn="ctr"/>
              <a:r>
                <a:rPr lang="zh-TW" altLang="en-US" sz="1200">
                  <a:latin typeface="標楷體" pitchFamily="65" charset="-120"/>
                </a:rPr>
                <a:t>帶著經驗，閱讀內容，再喚起經驗</a:t>
              </a:r>
            </a:p>
            <a:p>
              <a:pPr algn="ctr"/>
              <a:r>
                <a:rPr lang="zh-TW" altLang="en-US" sz="1000" b="0">
                  <a:latin typeface="Calibri" pitchFamily="34" charset="0"/>
                </a:rPr>
                <a:t>教師問：「文章講的跟自己的經驗一樣嗎？」</a:t>
              </a:r>
              <a:endParaRPr lang="zh-TW" altLang="en-US" sz="1000" b="0">
                <a:latin typeface="Times New Roman" pitchFamily="18" charset="0"/>
              </a:endParaRPr>
            </a:p>
            <a:p>
              <a:pPr algn="ctr"/>
              <a:r>
                <a:rPr lang="zh-TW" altLang="en-US" sz="1000" b="0">
                  <a:latin typeface="Calibri" pitchFamily="34" charset="0"/>
                </a:rPr>
                <a:t>教師問：「如果是你，你會怎麼做呢？」</a:t>
              </a:r>
              <a:endParaRPr lang="zh-TW" altLang="en-US" sz="1000" b="0">
                <a:latin typeface="Times New Roman" pitchFamily="18" charset="0"/>
              </a:endParaRPr>
            </a:p>
            <a:p>
              <a:endParaRPr lang="zh-TW" altLang="zh-TW" b="0"/>
            </a:p>
          </p:txBody>
        </p:sp>
        <p:cxnSp>
          <p:nvCxnSpPr>
            <p:cNvPr id="49170" name="AutoShape 76"/>
            <p:cNvCxnSpPr>
              <a:cxnSpLocks noChangeShapeType="1"/>
            </p:cNvCxnSpPr>
            <p:nvPr/>
          </p:nvCxnSpPr>
          <p:spPr bwMode="auto">
            <a:xfrm>
              <a:off x="5638" y="6671"/>
              <a:ext cx="0" cy="312"/>
            </a:xfrm>
            <a:prstGeom prst="straightConnector1">
              <a:avLst/>
            </a:prstGeom>
            <a:noFill/>
            <a:ln w="9525">
              <a:solidFill>
                <a:srgbClr val="000000"/>
              </a:solidFill>
              <a:round/>
              <a:headEnd/>
              <a:tailEnd type="triangle" w="med" len="med"/>
            </a:ln>
          </p:spPr>
        </p:cxnSp>
      </p:gr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t>摘大意找主旨策略</a:t>
            </a:r>
            <a:endParaRPr lang="zh-TW" altLang="en-US" dirty="0"/>
          </a:p>
        </p:txBody>
      </p:sp>
      <p:sp>
        <p:nvSpPr>
          <p:cNvPr id="3" name="內容版面配置區 2"/>
          <p:cNvSpPr>
            <a:spLocks noGrp="1"/>
          </p:cNvSpPr>
          <p:nvPr>
            <p:ph sz="quarter" idx="1"/>
          </p:nvPr>
        </p:nvSpPr>
        <p:spPr>
          <a:xfrm>
            <a:off x="301625" y="1527175"/>
            <a:ext cx="8504238" cy="4572000"/>
          </a:xfrm>
        </p:spPr>
        <p:txBody>
          <a:bodyPr/>
          <a:lstStyle/>
          <a:p>
            <a:pPr>
              <a:defRPr/>
            </a:pPr>
            <a:r>
              <a:rPr lang="zh-TW" altLang="zh-TW" b="1" dirty="0" smtClean="0">
                <a:solidFill>
                  <a:schemeClr val="tx2">
                    <a:lumMod val="75000"/>
                  </a:schemeClr>
                </a:solidFill>
              </a:rPr>
              <a:t>摘大意找主旨</a:t>
            </a:r>
            <a:r>
              <a:rPr lang="zh-TW" altLang="zh-TW" dirty="0" smtClean="0">
                <a:solidFill>
                  <a:schemeClr val="tx2">
                    <a:lumMod val="75000"/>
                  </a:schemeClr>
                </a:solidFill>
              </a:rPr>
              <a:t>～</a:t>
            </a:r>
          </a:p>
          <a:p>
            <a:pPr>
              <a:defRPr/>
            </a:pPr>
            <a:r>
              <a:rPr lang="zh-TW" altLang="zh-TW" dirty="0" smtClean="0">
                <a:solidFill>
                  <a:schemeClr val="tx2">
                    <a:lumMod val="75000"/>
                  </a:schemeClr>
                </a:solidFill>
              </a:rPr>
              <a:t>「大意」是根據文本，區辨出重要與不重要的訊息，然後將這些訊息統整成連貫、濃縮的訊息，來代表原來文章的內容。</a:t>
            </a:r>
          </a:p>
          <a:p>
            <a:pPr>
              <a:defRPr/>
            </a:pPr>
            <a:r>
              <a:rPr lang="zh-TW" altLang="zh-TW" dirty="0" smtClean="0">
                <a:solidFill>
                  <a:schemeClr val="tx2">
                    <a:lumMod val="75000"/>
                  </a:schemeClr>
                </a:solidFill>
              </a:rPr>
              <a:t>「主旨」是讀者歸納出文本想要表達的要旨，包含兩方面：</a:t>
            </a:r>
            <a:r>
              <a:rPr lang="en-US" altLang="zh-TW" dirty="0" smtClean="0">
                <a:solidFill>
                  <a:schemeClr val="tx2">
                    <a:lumMod val="75000"/>
                  </a:schemeClr>
                </a:solidFill>
              </a:rPr>
              <a:t>(1)</a:t>
            </a:r>
            <a:r>
              <a:rPr lang="zh-TW" altLang="zh-TW" dirty="0" smtClean="0">
                <a:solidFill>
                  <a:schemeClr val="tx2">
                    <a:lumMod val="75000"/>
                  </a:schemeClr>
                </a:solidFill>
              </a:rPr>
              <a:t>讀者根據作者的意圖，歸納出作者想要表達的想法。就是我們所稱作者的中心思想，包括作者的「想法」、「感受」、或是「道理」</a:t>
            </a:r>
            <a:r>
              <a:rPr lang="en-US" altLang="zh-TW" dirty="0" smtClean="0">
                <a:solidFill>
                  <a:schemeClr val="tx2">
                    <a:lumMod val="75000"/>
                  </a:schemeClr>
                </a:solidFill>
              </a:rPr>
              <a:t>…</a:t>
            </a:r>
            <a:r>
              <a:rPr lang="zh-TW" altLang="zh-TW" dirty="0" smtClean="0">
                <a:solidFill>
                  <a:schemeClr val="tx2">
                    <a:lumMod val="75000"/>
                  </a:schemeClr>
                </a:solidFill>
              </a:rPr>
              <a:t>等。</a:t>
            </a:r>
            <a:r>
              <a:rPr lang="en-US" altLang="zh-TW" dirty="0" smtClean="0">
                <a:solidFill>
                  <a:schemeClr val="tx2">
                    <a:lumMod val="75000"/>
                  </a:schemeClr>
                </a:solidFill>
              </a:rPr>
              <a:t>(2)</a:t>
            </a:r>
            <a:r>
              <a:rPr lang="zh-TW" altLang="zh-TW" dirty="0" smtClean="0">
                <a:solidFill>
                  <a:schemeClr val="tx2">
                    <a:lumMod val="75000"/>
                  </a:schemeClr>
                </a:solidFill>
              </a:rPr>
              <a:t>讀者根據文本所提供的訊息，提出自己的想法 。</a:t>
            </a:r>
          </a:p>
          <a:p>
            <a:pPr>
              <a:defRPr/>
            </a:pPr>
            <a:endParaRPr lang="zh-TW" alt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t>摘大意找主旨策略</a:t>
            </a:r>
            <a:endParaRPr lang="zh-TW" altLang="en-US" dirty="0"/>
          </a:p>
        </p:txBody>
      </p:sp>
      <p:sp>
        <p:nvSpPr>
          <p:cNvPr id="3" name="內容版面配置區 2"/>
          <p:cNvSpPr>
            <a:spLocks noGrp="1"/>
          </p:cNvSpPr>
          <p:nvPr>
            <p:ph sz="quarter" idx="1"/>
          </p:nvPr>
        </p:nvSpPr>
        <p:spPr>
          <a:xfrm>
            <a:off x="301625" y="1527175"/>
            <a:ext cx="8504238" cy="4572000"/>
          </a:xfrm>
        </p:spPr>
        <p:txBody>
          <a:bodyPr/>
          <a:lstStyle/>
          <a:p>
            <a:pPr>
              <a:defRPr/>
            </a:pPr>
            <a:r>
              <a:rPr lang="zh-TW" altLang="zh-TW" b="1" dirty="0" smtClean="0">
                <a:solidFill>
                  <a:schemeClr val="tx2">
                    <a:lumMod val="75000"/>
                  </a:schemeClr>
                </a:solidFill>
              </a:rPr>
              <a:t>摘大意找主旨策略的</a:t>
            </a:r>
            <a:r>
              <a:rPr lang="zh-TW" altLang="en-US" b="1" dirty="0" smtClean="0">
                <a:solidFill>
                  <a:schemeClr val="tx2">
                    <a:lumMod val="75000"/>
                  </a:schemeClr>
                </a:solidFill>
              </a:rPr>
              <a:t>方式有很多種</a:t>
            </a:r>
            <a:r>
              <a:rPr lang="zh-TW" altLang="zh-TW" b="1" dirty="0" smtClean="0">
                <a:solidFill>
                  <a:schemeClr val="tx2">
                    <a:lumMod val="75000"/>
                  </a:schemeClr>
                </a:solidFill>
              </a:rPr>
              <a:t>～</a:t>
            </a:r>
            <a:endParaRPr lang="zh-TW" altLang="zh-TW" dirty="0" smtClean="0">
              <a:solidFill>
                <a:schemeClr val="tx2">
                  <a:lumMod val="75000"/>
                </a:schemeClr>
              </a:solidFill>
            </a:endParaRPr>
          </a:p>
          <a:p>
            <a:pPr>
              <a:defRPr/>
            </a:pPr>
            <a:r>
              <a:rPr lang="zh-TW" altLang="zh-TW" dirty="0" smtClean="0">
                <a:solidFill>
                  <a:schemeClr val="tx2">
                    <a:lumMod val="75000"/>
                  </a:schemeClr>
                </a:solidFill>
              </a:rPr>
              <a:t>刪除法：將不重要和重複</a:t>
            </a:r>
            <a:r>
              <a:rPr lang="zh-TW" altLang="en-US" dirty="0" smtClean="0">
                <a:solidFill>
                  <a:schemeClr val="tx2">
                    <a:lumMod val="75000"/>
                  </a:schemeClr>
                </a:solidFill>
              </a:rPr>
              <a:t>的</a:t>
            </a:r>
            <a:r>
              <a:rPr lang="zh-TW" altLang="zh-TW" dirty="0" smtClean="0">
                <a:solidFill>
                  <a:schemeClr val="tx2">
                    <a:lumMod val="75000"/>
                  </a:schemeClr>
                </a:solidFill>
              </a:rPr>
              <a:t>訊息刪除。</a:t>
            </a:r>
          </a:p>
          <a:p>
            <a:pPr>
              <a:defRPr/>
            </a:pPr>
            <a:r>
              <a:rPr lang="zh-TW" altLang="zh-TW" dirty="0" smtClean="0">
                <a:solidFill>
                  <a:schemeClr val="tx2">
                    <a:lumMod val="75000"/>
                  </a:schemeClr>
                </a:solidFill>
              </a:rPr>
              <a:t>關鍵字詞法：文章中的某些字詞可以代表整個段落的主題。</a:t>
            </a:r>
          </a:p>
          <a:p>
            <a:pPr>
              <a:defRPr/>
            </a:pPr>
            <a:r>
              <a:rPr lang="zh-TW" altLang="zh-TW" dirty="0" smtClean="0">
                <a:solidFill>
                  <a:schemeClr val="tx2">
                    <a:lumMod val="75000"/>
                  </a:schemeClr>
                </a:solidFill>
              </a:rPr>
              <a:t>主題句法：文章中有一個主題句，而其他的句子是用來說明主題句的。 </a:t>
            </a:r>
          </a:p>
          <a:p>
            <a:pPr>
              <a:defRPr/>
            </a:pPr>
            <a:r>
              <a:rPr lang="zh-TW" altLang="zh-TW" dirty="0" smtClean="0">
                <a:solidFill>
                  <a:schemeClr val="tx2">
                    <a:lumMod val="75000"/>
                  </a:schemeClr>
                </a:solidFill>
              </a:rPr>
              <a:t>歸納法：用一個上位名詞取代一系列的項目。</a:t>
            </a:r>
          </a:p>
          <a:p>
            <a:pPr>
              <a:defRPr/>
            </a:pPr>
            <a:r>
              <a:rPr lang="zh-TW" altLang="zh-TW" dirty="0" smtClean="0">
                <a:solidFill>
                  <a:schemeClr val="tx2">
                    <a:lumMod val="75000"/>
                  </a:schemeClr>
                </a:solidFill>
              </a:rPr>
              <a:t>概括法：將多個句子加以整合，形成一個概念。 </a:t>
            </a:r>
          </a:p>
          <a:p>
            <a:pPr>
              <a:defRPr/>
            </a:pPr>
            <a:r>
              <a:rPr lang="zh-TW" altLang="zh-TW" dirty="0" smtClean="0">
                <a:solidFill>
                  <a:schemeClr val="tx2">
                    <a:lumMod val="75000"/>
                  </a:schemeClr>
                </a:solidFill>
              </a:rPr>
              <a:t>故事結構法：依故事的結構實施大意摘取。</a:t>
            </a:r>
          </a:p>
          <a:p>
            <a:pPr>
              <a:defRPr/>
            </a:pPr>
            <a:endParaRPr lang="zh-TW" alt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t>摘大意找主旨策略</a:t>
            </a:r>
            <a:endParaRPr lang="zh-TW" altLang="en-US" dirty="0"/>
          </a:p>
        </p:txBody>
      </p:sp>
      <p:sp>
        <p:nvSpPr>
          <p:cNvPr id="3" name="內容版面配置區 2"/>
          <p:cNvSpPr>
            <a:spLocks noGrp="1"/>
          </p:cNvSpPr>
          <p:nvPr>
            <p:ph sz="quarter" idx="1"/>
          </p:nvPr>
        </p:nvSpPr>
        <p:spPr>
          <a:xfrm>
            <a:off x="301625" y="1527175"/>
            <a:ext cx="8504238" cy="4572000"/>
          </a:xfrm>
        </p:spPr>
        <p:txBody>
          <a:bodyPr/>
          <a:lstStyle/>
          <a:p>
            <a:pPr>
              <a:defRPr/>
            </a:pPr>
            <a:endParaRPr lang="en-US" altLang="zh-TW" dirty="0" smtClean="0">
              <a:solidFill>
                <a:schemeClr val="tx2">
                  <a:lumMod val="75000"/>
                </a:schemeClr>
              </a:solidFill>
            </a:endParaRPr>
          </a:p>
          <a:p>
            <a:pPr>
              <a:defRPr/>
            </a:pPr>
            <a:r>
              <a:rPr lang="zh-TW" altLang="zh-TW" dirty="0" smtClean="0">
                <a:solidFill>
                  <a:schemeClr val="tx2">
                    <a:lumMod val="75000"/>
                  </a:schemeClr>
                </a:solidFill>
              </a:rPr>
              <a:t>本研究小組所研發的摘大意</a:t>
            </a:r>
            <a:r>
              <a:rPr lang="zh-TW" altLang="en-US" dirty="0" smtClean="0">
                <a:solidFill>
                  <a:schemeClr val="tx2">
                    <a:lumMod val="75000"/>
                  </a:schemeClr>
                </a:solidFill>
              </a:rPr>
              <a:t>找主旨</a:t>
            </a:r>
            <a:r>
              <a:rPr lang="zh-TW" altLang="zh-TW" dirty="0" smtClean="0">
                <a:solidFill>
                  <a:schemeClr val="tx2">
                    <a:lumMod val="75000"/>
                  </a:schemeClr>
                </a:solidFill>
              </a:rPr>
              <a:t>策略最大特色為「</a:t>
            </a:r>
            <a:r>
              <a:rPr lang="zh-TW" altLang="zh-TW" dirty="0" smtClean="0">
                <a:solidFill>
                  <a:srgbClr val="FF0000"/>
                </a:solidFill>
              </a:rPr>
              <a:t>從自然段著手</a:t>
            </a:r>
            <a:r>
              <a:rPr lang="zh-TW" altLang="zh-TW" dirty="0" smtClean="0">
                <a:solidFill>
                  <a:schemeClr val="tx2">
                    <a:lumMod val="75000"/>
                  </a:schemeClr>
                </a:solidFill>
              </a:rPr>
              <a:t>」、「</a:t>
            </a:r>
            <a:r>
              <a:rPr lang="zh-TW" altLang="zh-TW" dirty="0" smtClean="0">
                <a:solidFill>
                  <a:srgbClr val="FF0000"/>
                </a:solidFill>
              </a:rPr>
              <a:t>找尋自然段中的重要事件</a:t>
            </a:r>
            <a:r>
              <a:rPr lang="zh-TW" altLang="zh-TW" dirty="0" smtClean="0">
                <a:solidFill>
                  <a:schemeClr val="tx2">
                    <a:lumMod val="75000"/>
                  </a:schemeClr>
                </a:solidFill>
              </a:rPr>
              <a:t>」。設計之主因為～</a:t>
            </a:r>
            <a:endParaRPr lang="en-US" altLang="zh-TW" dirty="0" smtClean="0">
              <a:solidFill>
                <a:schemeClr val="tx2">
                  <a:lumMod val="75000"/>
                </a:schemeClr>
              </a:solidFill>
            </a:endParaRPr>
          </a:p>
          <a:p>
            <a:pPr>
              <a:defRPr/>
            </a:pPr>
            <a:endParaRPr lang="en-US" altLang="zh-TW" dirty="0" smtClean="0">
              <a:solidFill>
                <a:schemeClr val="tx2">
                  <a:lumMod val="75000"/>
                </a:schemeClr>
              </a:solidFill>
            </a:endParaRPr>
          </a:p>
          <a:p>
            <a:pPr algn="ctr">
              <a:defRPr/>
            </a:pPr>
            <a:r>
              <a:rPr lang="zh-TW" altLang="zh-TW" b="1" i="1" dirty="0" smtClean="0">
                <a:solidFill>
                  <a:schemeClr val="tx2">
                    <a:lumMod val="75000"/>
                  </a:schemeClr>
                </a:solidFill>
              </a:rPr>
              <a:t>考量中年級注意細節的學習特性</a:t>
            </a:r>
            <a:endParaRPr lang="zh-TW" altLang="zh-TW" dirty="0" smtClean="0">
              <a:solidFill>
                <a:schemeClr val="tx2">
                  <a:lumMod val="75000"/>
                </a:schemeClr>
              </a:solidFill>
            </a:endParaRPr>
          </a:p>
          <a:p>
            <a:pPr algn="ctr">
              <a:defRPr/>
            </a:pPr>
            <a:r>
              <a:rPr lang="en-US" altLang="zh-TW" b="1" i="1" dirty="0" smtClean="0">
                <a:solidFill>
                  <a:schemeClr val="tx2">
                    <a:lumMod val="75000"/>
                  </a:schemeClr>
                </a:solidFill>
              </a:rPr>
              <a:t>&amp;</a:t>
            </a:r>
            <a:endParaRPr lang="zh-TW" altLang="zh-TW" dirty="0" smtClean="0">
              <a:solidFill>
                <a:schemeClr val="tx2">
                  <a:lumMod val="75000"/>
                </a:schemeClr>
              </a:solidFill>
            </a:endParaRPr>
          </a:p>
          <a:p>
            <a:pPr algn="ctr">
              <a:defRPr/>
            </a:pPr>
            <a:r>
              <a:rPr lang="zh-TW" altLang="zh-TW" b="1" i="1" dirty="0" smtClean="0">
                <a:solidFill>
                  <a:schemeClr val="tx2">
                    <a:lumMod val="75000"/>
                  </a:schemeClr>
                </a:solidFill>
              </a:rPr>
              <a:t>對低成就孩子的挑戰性</a:t>
            </a:r>
            <a:endParaRPr lang="zh-TW" altLang="zh-TW" dirty="0" smtClean="0">
              <a:solidFill>
                <a:schemeClr val="tx2">
                  <a:lumMod val="75000"/>
                </a:schemeClr>
              </a:solidFill>
            </a:endParaRPr>
          </a:p>
          <a:p>
            <a:pPr>
              <a:defRPr/>
            </a:pPr>
            <a:endParaRPr lang="zh-TW" alt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250" name="Group 29"/>
          <p:cNvGrpSpPr>
            <a:grpSpLocks/>
          </p:cNvGrpSpPr>
          <p:nvPr/>
        </p:nvGrpSpPr>
        <p:grpSpPr bwMode="auto">
          <a:xfrm>
            <a:off x="1357313" y="357188"/>
            <a:ext cx="5684837" cy="5786437"/>
            <a:chOff x="2187" y="3566"/>
            <a:chExt cx="8954" cy="9112"/>
          </a:xfrm>
        </p:grpSpPr>
        <p:sp>
          <p:nvSpPr>
            <p:cNvPr id="53253" name="Rectangle 30"/>
            <p:cNvSpPr>
              <a:spLocks noChangeArrowheads="1"/>
            </p:cNvSpPr>
            <p:nvPr/>
          </p:nvSpPr>
          <p:spPr bwMode="auto">
            <a:xfrm>
              <a:off x="2187" y="4666"/>
              <a:ext cx="6181" cy="5929"/>
            </a:xfrm>
            <a:prstGeom prst="rect">
              <a:avLst/>
            </a:prstGeom>
            <a:solidFill>
              <a:srgbClr val="FFFFFF"/>
            </a:solidFill>
            <a:ln w="9525">
              <a:solidFill>
                <a:srgbClr val="000000"/>
              </a:solidFill>
              <a:miter lim="800000"/>
              <a:headEnd/>
              <a:tailEnd/>
            </a:ln>
          </p:spPr>
          <p:txBody>
            <a:bodyPr/>
            <a:lstStyle/>
            <a:p>
              <a:endParaRPr lang="zh-TW" altLang="zh-TW" b="0"/>
            </a:p>
          </p:txBody>
        </p:sp>
        <p:sp>
          <p:nvSpPr>
            <p:cNvPr id="53254" name="Rectangle 31"/>
            <p:cNvSpPr>
              <a:spLocks noChangeArrowheads="1"/>
            </p:cNvSpPr>
            <p:nvPr/>
          </p:nvSpPr>
          <p:spPr bwMode="auto">
            <a:xfrm>
              <a:off x="3556" y="6833"/>
              <a:ext cx="3240" cy="496"/>
            </a:xfrm>
            <a:prstGeom prst="rect">
              <a:avLst/>
            </a:prstGeom>
            <a:solidFill>
              <a:srgbClr val="FFFFFF"/>
            </a:solidFill>
            <a:ln w="19050">
              <a:solidFill>
                <a:srgbClr val="000000"/>
              </a:solidFill>
              <a:miter lim="800000"/>
              <a:headEnd/>
              <a:tailEnd/>
            </a:ln>
          </p:spPr>
          <p:txBody>
            <a:bodyPr/>
            <a:lstStyle/>
            <a:p>
              <a:pPr algn="ctr"/>
              <a:r>
                <a:rPr lang="zh-TW" altLang="en-US" sz="1200">
                  <a:solidFill>
                    <a:srgbClr val="000000"/>
                  </a:solidFill>
                  <a:latin typeface="標楷體" pitchFamily="65" charset="-120"/>
                </a:rPr>
                <a:t>排列事件順序</a:t>
              </a:r>
              <a:endParaRPr lang="zh-TW" altLang="en-US" b="0"/>
            </a:p>
          </p:txBody>
        </p:sp>
        <p:sp>
          <p:nvSpPr>
            <p:cNvPr id="53255" name="Line 32"/>
            <p:cNvSpPr>
              <a:spLocks noChangeShapeType="1"/>
            </p:cNvSpPr>
            <p:nvPr/>
          </p:nvSpPr>
          <p:spPr bwMode="auto">
            <a:xfrm>
              <a:off x="5131" y="7329"/>
              <a:ext cx="0" cy="248"/>
            </a:xfrm>
            <a:prstGeom prst="line">
              <a:avLst/>
            </a:prstGeom>
            <a:noFill/>
            <a:ln w="19050">
              <a:solidFill>
                <a:srgbClr val="000000"/>
              </a:solidFill>
              <a:round/>
              <a:headEnd/>
              <a:tailEnd type="triangle" w="med" len="med"/>
            </a:ln>
          </p:spPr>
          <p:txBody>
            <a:bodyPr/>
            <a:lstStyle/>
            <a:p>
              <a:endParaRPr lang="zh-TW" altLang="en-US"/>
            </a:p>
          </p:txBody>
        </p:sp>
        <p:sp>
          <p:nvSpPr>
            <p:cNvPr id="53256" name="Rectangle 33"/>
            <p:cNvSpPr>
              <a:spLocks noChangeArrowheads="1"/>
            </p:cNvSpPr>
            <p:nvPr/>
          </p:nvSpPr>
          <p:spPr bwMode="auto">
            <a:xfrm>
              <a:off x="3556" y="6095"/>
              <a:ext cx="3240" cy="514"/>
            </a:xfrm>
            <a:prstGeom prst="rect">
              <a:avLst/>
            </a:prstGeom>
            <a:solidFill>
              <a:srgbClr val="FFFFFF"/>
            </a:solidFill>
            <a:ln w="19050">
              <a:solidFill>
                <a:srgbClr val="000000"/>
              </a:solidFill>
              <a:miter lim="800000"/>
              <a:headEnd/>
              <a:tailEnd/>
            </a:ln>
          </p:spPr>
          <p:txBody>
            <a:bodyPr/>
            <a:lstStyle/>
            <a:p>
              <a:pPr algn="ctr"/>
              <a:r>
                <a:rPr lang="zh-TW" altLang="en-US" sz="1200">
                  <a:solidFill>
                    <a:srgbClr val="000000"/>
                  </a:solidFill>
                  <a:latin typeface="標楷體" pitchFamily="65" charset="-120"/>
                </a:rPr>
                <a:t>檢查遺漏</a:t>
              </a:r>
              <a:endParaRPr lang="zh-TW" altLang="en-US" b="0"/>
            </a:p>
          </p:txBody>
        </p:sp>
        <p:sp>
          <p:nvSpPr>
            <p:cNvPr id="53257" name="Line 34"/>
            <p:cNvSpPr>
              <a:spLocks noChangeShapeType="1"/>
            </p:cNvSpPr>
            <p:nvPr/>
          </p:nvSpPr>
          <p:spPr bwMode="auto">
            <a:xfrm>
              <a:off x="5161" y="6609"/>
              <a:ext cx="0" cy="224"/>
            </a:xfrm>
            <a:prstGeom prst="line">
              <a:avLst/>
            </a:prstGeom>
            <a:noFill/>
            <a:ln w="19050">
              <a:solidFill>
                <a:srgbClr val="000000"/>
              </a:solidFill>
              <a:round/>
              <a:headEnd/>
              <a:tailEnd type="triangle" w="med" len="med"/>
            </a:ln>
          </p:spPr>
          <p:txBody>
            <a:bodyPr/>
            <a:lstStyle/>
            <a:p>
              <a:endParaRPr lang="zh-TW" altLang="en-US"/>
            </a:p>
          </p:txBody>
        </p:sp>
        <p:sp>
          <p:nvSpPr>
            <p:cNvPr id="53258" name="Rectangle 35"/>
            <p:cNvSpPr>
              <a:spLocks noChangeArrowheads="1"/>
            </p:cNvSpPr>
            <p:nvPr/>
          </p:nvSpPr>
          <p:spPr bwMode="auto">
            <a:xfrm>
              <a:off x="3541" y="5393"/>
              <a:ext cx="3240" cy="497"/>
            </a:xfrm>
            <a:prstGeom prst="rect">
              <a:avLst/>
            </a:prstGeom>
            <a:solidFill>
              <a:srgbClr val="FFFFFF"/>
            </a:solidFill>
            <a:ln w="19050">
              <a:solidFill>
                <a:srgbClr val="000000"/>
              </a:solidFill>
              <a:miter lim="800000"/>
              <a:headEnd/>
              <a:tailEnd/>
            </a:ln>
          </p:spPr>
          <p:txBody>
            <a:bodyPr/>
            <a:lstStyle/>
            <a:p>
              <a:pPr algn="ctr"/>
              <a:r>
                <a:rPr lang="zh-TW" altLang="en-US" sz="1200">
                  <a:solidFill>
                    <a:srgbClr val="000000"/>
                  </a:solidFill>
                  <a:latin typeface="標楷體" pitchFamily="65" charset="-120"/>
                </a:rPr>
                <a:t>找重要事件</a:t>
              </a:r>
              <a:endParaRPr lang="zh-TW" altLang="en-US" b="0"/>
            </a:p>
          </p:txBody>
        </p:sp>
        <p:sp>
          <p:nvSpPr>
            <p:cNvPr id="53259" name="Line 36"/>
            <p:cNvSpPr>
              <a:spLocks noChangeShapeType="1"/>
            </p:cNvSpPr>
            <p:nvPr/>
          </p:nvSpPr>
          <p:spPr bwMode="auto">
            <a:xfrm>
              <a:off x="5131" y="5890"/>
              <a:ext cx="0" cy="205"/>
            </a:xfrm>
            <a:prstGeom prst="line">
              <a:avLst/>
            </a:prstGeom>
            <a:noFill/>
            <a:ln w="19050">
              <a:solidFill>
                <a:srgbClr val="000000"/>
              </a:solidFill>
              <a:round/>
              <a:headEnd/>
              <a:tailEnd type="triangle" w="med" len="med"/>
            </a:ln>
          </p:spPr>
          <p:txBody>
            <a:bodyPr/>
            <a:lstStyle/>
            <a:p>
              <a:endParaRPr lang="zh-TW" altLang="en-US"/>
            </a:p>
          </p:txBody>
        </p:sp>
        <p:sp>
          <p:nvSpPr>
            <p:cNvPr id="53260" name="Line 37"/>
            <p:cNvSpPr>
              <a:spLocks noChangeShapeType="1"/>
            </p:cNvSpPr>
            <p:nvPr/>
          </p:nvSpPr>
          <p:spPr bwMode="auto">
            <a:xfrm flipH="1" flipV="1">
              <a:off x="6781" y="9958"/>
              <a:ext cx="1957" cy="0"/>
            </a:xfrm>
            <a:prstGeom prst="line">
              <a:avLst/>
            </a:prstGeom>
            <a:noFill/>
            <a:ln w="19050">
              <a:solidFill>
                <a:srgbClr val="000000"/>
              </a:solidFill>
              <a:round/>
              <a:headEnd type="triangle" w="med" len="med"/>
              <a:tailEnd type="triangle" w="med" len="med"/>
            </a:ln>
          </p:spPr>
          <p:txBody>
            <a:bodyPr/>
            <a:lstStyle/>
            <a:p>
              <a:endParaRPr lang="zh-TW" altLang="en-US"/>
            </a:p>
          </p:txBody>
        </p:sp>
        <p:sp>
          <p:nvSpPr>
            <p:cNvPr id="53261" name="Rectangle 38"/>
            <p:cNvSpPr>
              <a:spLocks noChangeArrowheads="1"/>
            </p:cNvSpPr>
            <p:nvPr/>
          </p:nvSpPr>
          <p:spPr bwMode="auto">
            <a:xfrm>
              <a:off x="3481" y="3566"/>
              <a:ext cx="3240" cy="900"/>
            </a:xfrm>
            <a:prstGeom prst="rect">
              <a:avLst/>
            </a:prstGeom>
            <a:solidFill>
              <a:srgbClr val="FFFFFF"/>
            </a:solidFill>
            <a:ln w="19050">
              <a:solidFill>
                <a:srgbClr val="000000"/>
              </a:solidFill>
              <a:miter lim="800000"/>
              <a:headEnd/>
              <a:tailEnd/>
            </a:ln>
          </p:spPr>
          <p:txBody>
            <a:bodyPr/>
            <a:lstStyle/>
            <a:p>
              <a:pPr algn="ctr"/>
              <a:r>
                <a:rPr lang="zh-TW" altLang="en-US" sz="1200">
                  <a:solidFill>
                    <a:srgbClr val="000000"/>
                  </a:solidFill>
                  <a:latin typeface="標楷體" pitchFamily="65" charset="-120"/>
                </a:rPr>
                <a:t>概覽全文</a:t>
              </a:r>
            </a:p>
            <a:p>
              <a:pPr algn="ctr"/>
              <a:r>
                <a:rPr lang="zh-TW" altLang="en-US" sz="1000" b="0">
                  <a:solidFill>
                    <a:srgbClr val="000000"/>
                  </a:solidFill>
                  <a:latin typeface="新細明體" pitchFamily="18" charset="-120"/>
                </a:rPr>
                <a:t>找出重要的人、時、地</a:t>
              </a:r>
              <a:endParaRPr lang="zh-TW" altLang="en-US" b="0"/>
            </a:p>
          </p:txBody>
        </p:sp>
        <p:sp>
          <p:nvSpPr>
            <p:cNvPr id="53262" name="Line 39"/>
            <p:cNvSpPr>
              <a:spLocks noChangeShapeType="1"/>
            </p:cNvSpPr>
            <p:nvPr/>
          </p:nvSpPr>
          <p:spPr bwMode="auto">
            <a:xfrm>
              <a:off x="5161" y="4443"/>
              <a:ext cx="0" cy="319"/>
            </a:xfrm>
            <a:prstGeom prst="line">
              <a:avLst/>
            </a:prstGeom>
            <a:noFill/>
            <a:ln w="19050">
              <a:solidFill>
                <a:srgbClr val="000000"/>
              </a:solidFill>
              <a:round/>
              <a:headEnd/>
              <a:tailEnd type="triangle" w="med" len="med"/>
            </a:ln>
          </p:spPr>
          <p:txBody>
            <a:bodyPr/>
            <a:lstStyle/>
            <a:p>
              <a:endParaRPr lang="zh-TW" altLang="en-US"/>
            </a:p>
          </p:txBody>
        </p:sp>
        <p:sp>
          <p:nvSpPr>
            <p:cNvPr id="53263" name="Rectangle 40"/>
            <p:cNvSpPr>
              <a:spLocks noChangeArrowheads="1"/>
            </p:cNvSpPr>
            <p:nvPr/>
          </p:nvSpPr>
          <p:spPr bwMode="auto">
            <a:xfrm>
              <a:off x="3541" y="7577"/>
              <a:ext cx="3240" cy="1254"/>
            </a:xfrm>
            <a:prstGeom prst="rect">
              <a:avLst/>
            </a:prstGeom>
            <a:solidFill>
              <a:srgbClr val="FFFFFF"/>
            </a:solidFill>
            <a:ln w="19050">
              <a:solidFill>
                <a:srgbClr val="000000"/>
              </a:solidFill>
              <a:miter lim="800000"/>
              <a:headEnd/>
              <a:tailEnd/>
            </a:ln>
          </p:spPr>
          <p:txBody>
            <a:bodyPr/>
            <a:lstStyle/>
            <a:p>
              <a:pPr algn="ctr"/>
              <a:r>
                <a:rPr lang="zh-TW" altLang="en-US" sz="1200">
                  <a:latin typeface="標楷體" pitchFamily="65" charset="-120"/>
                </a:rPr>
                <a:t>比較合併</a:t>
              </a:r>
            </a:p>
            <a:p>
              <a:pPr algn="ctr"/>
              <a:r>
                <a:rPr lang="zh-TW" altLang="en-US" sz="1000" b="0">
                  <a:solidFill>
                    <a:srgbClr val="000000"/>
                  </a:solidFill>
                  <a:latin typeface="新細明體" pitchFamily="18" charset="-120"/>
                </a:rPr>
                <a:t>教師問：「哪些事件較為重要？」「將比較重要的事件合併起來？」</a:t>
              </a:r>
              <a:endParaRPr lang="zh-TW" altLang="en-US" b="0"/>
            </a:p>
          </p:txBody>
        </p:sp>
        <p:sp>
          <p:nvSpPr>
            <p:cNvPr id="53264" name="Rectangle 41"/>
            <p:cNvSpPr>
              <a:spLocks noChangeArrowheads="1"/>
            </p:cNvSpPr>
            <p:nvPr/>
          </p:nvSpPr>
          <p:spPr bwMode="auto">
            <a:xfrm>
              <a:off x="3262" y="10708"/>
              <a:ext cx="3378" cy="1125"/>
            </a:xfrm>
            <a:prstGeom prst="rect">
              <a:avLst/>
            </a:prstGeom>
            <a:solidFill>
              <a:srgbClr val="FFFFFF"/>
            </a:solidFill>
            <a:ln w="19050">
              <a:solidFill>
                <a:srgbClr val="000000"/>
              </a:solidFill>
              <a:miter lim="800000"/>
              <a:headEnd/>
              <a:tailEnd/>
            </a:ln>
          </p:spPr>
          <p:txBody>
            <a:bodyPr/>
            <a:lstStyle/>
            <a:p>
              <a:pPr algn="ctr"/>
              <a:r>
                <a:rPr lang="zh-TW" altLang="en-US" sz="1200">
                  <a:solidFill>
                    <a:srgbClr val="000000"/>
                  </a:solidFill>
                  <a:latin typeface="標楷體" pitchFamily="65" charset="-120"/>
                </a:rPr>
                <a:t>合併、比較、串聯各段大意</a:t>
              </a:r>
            </a:p>
            <a:p>
              <a:pPr algn="ctr"/>
              <a:r>
                <a:rPr lang="zh-TW" altLang="en-US" sz="1000" b="0">
                  <a:solidFill>
                    <a:srgbClr val="000000"/>
                  </a:solidFill>
                  <a:latin typeface="新細明體" pitchFamily="18" charset="-120"/>
                </a:rPr>
                <a:t>教師問：「將重要事件連起來以後，這樣說得通嗎？跟原來文章的意思差不多嗎？」</a:t>
              </a:r>
              <a:endParaRPr lang="zh-TW" altLang="en-US" b="0"/>
            </a:p>
          </p:txBody>
        </p:sp>
        <p:sp>
          <p:nvSpPr>
            <p:cNvPr id="53265" name="Rectangle 42"/>
            <p:cNvSpPr>
              <a:spLocks noChangeArrowheads="1"/>
            </p:cNvSpPr>
            <p:nvPr/>
          </p:nvSpPr>
          <p:spPr bwMode="auto">
            <a:xfrm>
              <a:off x="7025" y="11215"/>
              <a:ext cx="3409" cy="675"/>
            </a:xfrm>
            <a:prstGeom prst="rect">
              <a:avLst/>
            </a:prstGeom>
            <a:solidFill>
              <a:srgbClr val="FFFFFF"/>
            </a:solidFill>
            <a:ln w="19050">
              <a:solidFill>
                <a:srgbClr val="000000"/>
              </a:solidFill>
              <a:miter lim="800000"/>
              <a:headEnd/>
              <a:tailEnd/>
            </a:ln>
          </p:spPr>
          <p:txBody>
            <a:bodyPr/>
            <a:lstStyle/>
            <a:p>
              <a:pPr algn="ctr"/>
              <a:r>
                <a:rPr lang="zh-TW" altLang="en-US" sz="1200">
                  <a:latin typeface="標楷體" pitchFamily="65" charset="-120"/>
                </a:rPr>
                <a:t>圈出重要語句</a:t>
              </a:r>
            </a:p>
            <a:p>
              <a:pPr>
                <a:lnSpc>
                  <a:spcPct val="96000"/>
                </a:lnSpc>
              </a:pPr>
              <a:r>
                <a:rPr lang="zh-TW" altLang="en-US" sz="800" b="0">
                  <a:solidFill>
                    <a:srgbClr val="000000"/>
                  </a:solidFill>
                  <a:latin typeface="新細明體" pitchFamily="18" charset="-120"/>
                </a:rPr>
                <a:t>圈出你認為重要的關鍵語詞或關鍵語句</a:t>
              </a:r>
              <a:endParaRPr lang="zh-TW" altLang="en-US" b="0"/>
            </a:p>
          </p:txBody>
        </p:sp>
        <p:sp>
          <p:nvSpPr>
            <p:cNvPr id="53266" name="Rectangle 43"/>
            <p:cNvSpPr>
              <a:spLocks noChangeArrowheads="1"/>
            </p:cNvSpPr>
            <p:nvPr/>
          </p:nvSpPr>
          <p:spPr bwMode="auto">
            <a:xfrm>
              <a:off x="6913" y="12228"/>
              <a:ext cx="3330" cy="450"/>
            </a:xfrm>
            <a:prstGeom prst="rect">
              <a:avLst/>
            </a:prstGeom>
            <a:solidFill>
              <a:srgbClr val="FFFFFF"/>
            </a:solidFill>
            <a:ln w="19050">
              <a:solidFill>
                <a:srgbClr val="000000"/>
              </a:solidFill>
              <a:miter lim="800000"/>
              <a:headEnd/>
              <a:tailEnd/>
            </a:ln>
          </p:spPr>
          <p:txBody>
            <a:bodyPr/>
            <a:lstStyle/>
            <a:p>
              <a:pPr algn="ctr"/>
              <a:r>
                <a:rPr lang="zh-TW" altLang="en-US" sz="1200">
                  <a:latin typeface="標楷體" pitchFamily="65" charset="-120"/>
                </a:rPr>
                <a:t>說出文章主旨</a:t>
              </a:r>
              <a:endParaRPr lang="zh-TW" altLang="en-US" b="0"/>
            </a:p>
          </p:txBody>
        </p:sp>
        <p:sp>
          <p:nvSpPr>
            <p:cNvPr id="53267" name="Line 44"/>
            <p:cNvSpPr>
              <a:spLocks noChangeShapeType="1"/>
            </p:cNvSpPr>
            <p:nvPr/>
          </p:nvSpPr>
          <p:spPr bwMode="auto">
            <a:xfrm>
              <a:off x="8263" y="11890"/>
              <a:ext cx="0" cy="326"/>
            </a:xfrm>
            <a:prstGeom prst="line">
              <a:avLst/>
            </a:prstGeom>
            <a:noFill/>
            <a:ln w="19050">
              <a:solidFill>
                <a:srgbClr val="000000"/>
              </a:solidFill>
              <a:round/>
              <a:headEnd/>
              <a:tailEnd type="triangle" w="med" len="med"/>
            </a:ln>
          </p:spPr>
          <p:txBody>
            <a:bodyPr/>
            <a:lstStyle/>
            <a:p>
              <a:endParaRPr lang="zh-TW" altLang="en-US"/>
            </a:p>
          </p:txBody>
        </p:sp>
        <p:sp>
          <p:nvSpPr>
            <p:cNvPr id="53268" name="Rectangle 45"/>
            <p:cNvSpPr>
              <a:spLocks noChangeArrowheads="1"/>
            </p:cNvSpPr>
            <p:nvPr/>
          </p:nvSpPr>
          <p:spPr bwMode="auto">
            <a:xfrm>
              <a:off x="3312" y="12228"/>
              <a:ext cx="3378" cy="450"/>
            </a:xfrm>
            <a:prstGeom prst="rect">
              <a:avLst/>
            </a:prstGeom>
            <a:solidFill>
              <a:srgbClr val="FFFFFF"/>
            </a:solidFill>
            <a:ln w="19050">
              <a:solidFill>
                <a:srgbClr val="000000"/>
              </a:solidFill>
              <a:miter lim="800000"/>
              <a:headEnd/>
              <a:tailEnd/>
            </a:ln>
          </p:spPr>
          <p:txBody>
            <a:bodyPr/>
            <a:lstStyle/>
            <a:p>
              <a:pPr algn="ctr"/>
              <a:r>
                <a:rPr lang="zh-TW" altLang="en-US" sz="1200">
                  <a:latin typeface="標楷體" pitchFamily="65" charset="-120"/>
                </a:rPr>
                <a:t>摘取文章大意</a:t>
              </a:r>
              <a:endParaRPr lang="zh-TW" altLang="en-US" b="0"/>
            </a:p>
          </p:txBody>
        </p:sp>
        <p:sp>
          <p:nvSpPr>
            <p:cNvPr id="53269" name="Line 47"/>
            <p:cNvSpPr>
              <a:spLocks noChangeShapeType="1"/>
            </p:cNvSpPr>
            <p:nvPr/>
          </p:nvSpPr>
          <p:spPr bwMode="auto">
            <a:xfrm flipH="1">
              <a:off x="5020" y="10464"/>
              <a:ext cx="15" cy="244"/>
            </a:xfrm>
            <a:prstGeom prst="line">
              <a:avLst/>
            </a:prstGeom>
            <a:noFill/>
            <a:ln w="19050">
              <a:solidFill>
                <a:srgbClr val="000000"/>
              </a:solidFill>
              <a:round/>
              <a:headEnd/>
              <a:tailEnd type="triangle" w="med" len="med"/>
            </a:ln>
          </p:spPr>
          <p:txBody>
            <a:bodyPr/>
            <a:lstStyle/>
            <a:p>
              <a:endParaRPr lang="zh-TW" altLang="en-US"/>
            </a:p>
          </p:txBody>
        </p:sp>
        <p:sp>
          <p:nvSpPr>
            <p:cNvPr id="53270" name="Text Box 48"/>
            <p:cNvSpPr txBox="1">
              <a:spLocks noChangeArrowheads="1"/>
            </p:cNvSpPr>
            <p:nvPr/>
          </p:nvSpPr>
          <p:spPr bwMode="auto">
            <a:xfrm>
              <a:off x="8738" y="9496"/>
              <a:ext cx="2403" cy="951"/>
            </a:xfrm>
            <a:prstGeom prst="rect">
              <a:avLst/>
            </a:prstGeom>
            <a:solidFill>
              <a:srgbClr val="FFFFFF"/>
            </a:solidFill>
            <a:ln w="19050">
              <a:solidFill>
                <a:srgbClr val="000000"/>
              </a:solidFill>
              <a:miter lim="800000"/>
              <a:headEnd/>
              <a:tailEnd/>
            </a:ln>
          </p:spPr>
          <p:txBody>
            <a:bodyPr/>
            <a:lstStyle/>
            <a:p>
              <a:pPr algn="ctr"/>
              <a:r>
                <a:rPr lang="zh-TW" altLang="en-US" sz="1200">
                  <a:latin typeface="標楷體" pitchFamily="65" charset="-120"/>
                </a:rPr>
                <a:t>教師揭示分段大意供學生參考</a:t>
              </a:r>
              <a:endParaRPr lang="zh-TW" altLang="en-US" b="0"/>
            </a:p>
          </p:txBody>
        </p:sp>
        <p:sp>
          <p:nvSpPr>
            <p:cNvPr id="53271" name="Line 50"/>
            <p:cNvSpPr>
              <a:spLocks noChangeShapeType="1"/>
            </p:cNvSpPr>
            <p:nvPr/>
          </p:nvSpPr>
          <p:spPr bwMode="auto">
            <a:xfrm>
              <a:off x="6640" y="10910"/>
              <a:ext cx="1654" cy="0"/>
            </a:xfrm>
            <a:prstGeom prst="line">
              <a:avLst/>
            </a:prstGeom>
            <a:noFill/>
            <a:ln w="19050">
              <a:solidFill>
                <a:srgbClr val="000000"/>
              </a:solidFill>
              <a:round/>
              <a:headEnd/>
              <a:tailEnd/>
            </a:ln>
          </p:spPr>
          <p:txBody>
            <a:bodyPr/>
            <a:lstStyle/>
            <a:p>
              <a:endParaRPr lang="zh-TW" altLang="en-US"/>
            </a:p>
          </p:txBody>
        </p:sp>
        <p:cxnSp>
          <p:nvCxnSpPr>
            <p:cNvPr id="53272" name="AutoShape 51"/>
            <p:cNvCxnSpPr>
              <a:cxnSpLocks noChangeShapeType="1"/>
            </p:cNvCxnSpPr>
            <p:nvPr/>
          </p:nvCxnSpPr>
          <p:spPr bwMode="auto">
            <a:xfrm>
              <a:off x="5161" y="8831"/>
              <a:ext cx="1" cy="310"/>
            </a:xfrm>
            <a:prstGeom prst="straightConnector1">
              <a:avLst/>
            </a:prstGeom>
            <a:noFill/>
            <a:ln w="19050">
              <a:solidFill>
                <a:srgbClr val="000000"/>
              </a:solidFill>
              <a:round/>
              <a:headEnd/>
              <a:tailEnd type="triangle" w="med" len="med"/>
            </a:ln>
          </p:spPr>
        </p:cxnSp>
        <p:sp>
          <p:nvSpPr>
            <p:cNvPr id="53273" name="Rectangle 52"/>
            <p:cNvSpPr>
              <a:spLocks noChangeArrowheads="1"/>
            </p:cNvSpPr>
            <p:nvPr/>
          </p:nvSpPr>
          <p:spPr bwMode="auto">
            <a:xfrm>
              <a:off x="3541" y="9141"/>
              <a:ext cx="3240" cy="1229"/>
            </a:xfrm>
            <a:prstGeom prst="rect">
              <a:avLst/>
            </a:prstGeom>
            <a:solidFill>
              <a:srgbClr val="FFFFFF"/>
            </a:solidFill>
            <a:ln w="19050">
              <a:solidFill>
                <a:srgbClr val="000000"/>
              </a:solidFill>
              <a:miter lim="800000"/>
              <a:headEnd/>
              <a:tailEnd/>
            </a:ln>
          </p:spPr>
          <p:txBody>
            <a:bodyPr/>
            <a:lstStyle/>
            <a:p>
              <a:pPr algn="ctr"/>
              <a:r>
                <a:rPr lang="zh-TW" altLang="en-US" sz="1200">
                  <a:solidFill>
                    <a:srgbClr val="000000"/>
                  </a:solidFill>
                  <a:latin typeface="標楷體" pitchFamily="65" charset="-120"/>
                </a:rPr>
                <a:t>串聯事件</a:t>
              </a:r>
            </a:p>
            <a:p>
              <a:pPr algn="ctr"/>
              <a:r>
                <a:rPr lang="zh-TW" altLang="en-US" sz="1000" b="0">
                  <a:solidFill>
                    <a:srgbClr val="000000"/>
                  </a:solidFill>
                  <a:latin typeface="新細明體" pitchFamily="18" charset="-120"/>
                </a:rPr>
                <a:t>教師問：「將重要事件連起來以後，這樣說得通嗎？跟原來文章的意思差不多嗎？」</a:t>
              </a:r>
            </a:p>
            <a:p>
              <a:endParaRPr lang="zh-TW" altLang="zh-TW" b="0"/>
            </a:p>
          </p:txBody>
        </p:sp>
        <p:sp>
          <p:nvSpPr>
            <p:cNvPr id="53274" name="Rectangle 53"/>
            <p:cNvSpPr>
              <a:spLocks noChangeArrowheads="1"/>
            </p:cNvSpPr>
            <p:nvPr/>
          </p:nvSpPr>
          <p:spPr bwMode="auto">
            <a:xfrm>
              <a:off x="4442" y="4762"/>
              <a:ext cx="1549" cy="483"/>
            </a:xfrm>
            <a:prstGeom prst="rect">
              <a:avLst/>
            </a:prstGeom>
            <a:solidFill>
              <a:srgbClr val="FFFFFF"/>
            </a:solidFill>
            <a:ln w="9525">
              <a:solidFill>
                <a:srgbClr val="000000"/>
              </a:solidFill>
              <a:miter lim="800000"/>
              <a:headEnd/>
              <a:tailEnd/>
            </a:ln>
          </p:spPr>
          <p:txBody>
            <a:bodyPr/>
            <a:lstStyle/>
            <a:p>
              <a:pPr algn="ctr"/>
              <a:r>
                <a:rPr lang="zh-TW" altLang="en-US" sz="1000">
                  <a:solidFill>
                    <a:srgbClr val="000000"/>
                  </a:solidFill>
                  <a:latin typeface="標楷體" pitchFamily="65" charset="-120"/>
                </a:rPr>
                <a:t>分段閱讀</a:t>
              </a:r>
            </a:p>
            <a:p>
              <a:endParaRPr lang="zh-TW" altLang="zh-TW" b="0"/>
            </a:p>
          </p:txBody>
        </p:sp>
      </p:grpSp>
      <p:sp>
        <p:nvSpPr>
          <p:cNvPr id="53251" name="Line 44"/>
          <p:cNvSpPr>
            <a:spLocks noChangeShapeType="1"/>
          </p:cNvSpPr>
          <p:nvPr/>
        </p:nvSpPr>
        <p:spPr bwMode="auto">
          <a:xfrm>
            <a:off x="3143250" y="5572125"/>
            <a:ext cx="0" cy="206375"/>
          </a:xfrm>
          <a:prstGeom prst="line">
            <a:avLst/>
          </a:prstGeom>
          <a:noFill/>
          <a:ln w="19050">
            <a:solidFill>
              <a:srgbClr val="000000"/>
            </a:solidFill>
            <a:round/>
            <a:headEnd/>
            <a:tailEnd type="triangle" w="med" len="med"/>
          </a:ln>
        </p:spPr>
        <p:txBody>
          <a:bodyPr/>
          <a:lstStyle/>
          <a:p>
            <a:endParaRPr lang="zh-TW" altLang="en-US"/>
          </a:p>
        </p:txBody>
      </p:sp>
      <p:sp>
        <p:nvSpPr>
          <p:cNvPr id="53252" name="Line 44"/>
          <p:cNvSpPr>
            <a:spLocks noChangeShapeType="1"/>
          </p:cNvSpPr>
          <p:nvPr/>
        </p:nvSpPr>
        <p:spPr bwMode="auto">
          <a:xfrm>
            <a:off x="5227638" y="5033963"/>
            <a:ext cx="0" cy="206375"/>
          </a:xfrm>
          <a:prstGeom prst="line">
            <a:avLst/>
          </a:prstGeom>
          <a:noFill/>
          <a:ln w="19050">
            <a:solidFill>
              <a:srgbClr val="000000"/>
            </a:solidFill>
            <a:round/>
            <a:headEnd/>
            <a:tailEnd type="triangle" w="med" len="med"/>
          </a:ln>
        </p:spPr>
        <p:txBody>
          <a:bodyPr/>
          <a:lstStyle/>
          <a:p>
            <a:endParaRPr lang="zh-TW" alt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標題 2"/>
          <p:cNvSpPr>
            <a:spLocks noGrp="1"/>
          </p:cNvSpPr>
          <p:nvPr>
            <p:ph type="title"/>
          </p:nvPr>
        </p:nvSpPr>
        <p:spPr/>
        <p:txBody>
          <a:bodyPr/>
          <a:lstStyle/>
          <a:p>
            <a:r>
              <a:rPr lang="zh-TW" altLang="en-US" smtClean="0"/>
              <a:t>主題文本在閱讀教學的應用</a:t>
            </a:r>
          </a:p>
        </p:txBody>
      </p:sp>
      <p:sp>
        <p:nvSpPr>
          <p:cNvPr id="5" name="文字版面配置區 1"/>
          <p:cNvSpPr>
            <a:spLocks noGrp="1"/>
          </p:cNvSpPr>
          <p:nvPr>
            <p:ph type="body" idx="1"/>
          </p:nvPr>
        </p:nvSpPr>
        <p:spPr>
          <a:xfrm>
            <a:off x="1368425" y="2743200"/>
            <a:ext cx="6480175" cy="1971675"/>
          </a:xfrm>
        </p:spPr>
        <p:txBody>
          <a:bodyPr/>
          <a:lstStyle/>
          <a:p>
            <a:pPr algn="just">
              <a:defRPr/>
            </a:pPr>
            <a:r>
              <a:rPr lang="zh-TW" altLang="en-US" sz="2800" dirty="0" smtClean="0"/>
              <a:t>　　　－主題閱讀的意涵</a:t>
            </a:r>
            <a:endParaRPr lang="en-US" altLang="zh-TW" sz="2800" dirty="0" smtClean="0"/>
          </a:p>
          <a:p>
            <a:pPr algn="just">
              <a:defRPr/>
            </a:pPr>
            <a:r>
              <a:rPr lang="zh-TW" altLang="en-US" sz="2800" dirty="0" smtClean="0"/>
              <a:t>　　　－主題文本的賞析</a:t>
            </a:r>
            <a:endParaRPr lang="en-US" altLang="zh-TW" sz="2800" dirty="0" smtClean="0"/>
          </a:p>
          <a:p>
            <a:pPr algn="just">
              <a:defRPr/>
            </a:pPr>
            <a:r>
              <a:rPr lang="zh-TW" altLang="en-US" sz="2800" dirty="0" smtClean="0"/>
              <a:t>　　　－文本詮釋的藝術</a:t>
            </a:r>
            <a:endParaRPr lang="zh-TW" altLang="en-US" sz="28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標題 1"/>
          <p:cNvSpPr>
            <a:spLocks noGrp="1"/>
          </p:cNvSpPr>
          <p:nvPr>
            <p:ph type="title"/>
          </p:nvPr>
        </p:nvSpPr>
        <p:spPr>
          <a:xfrm>
            <a:off x="285750" y="357188"/>
            <a:ext cx="8534400" cy="758825"/>
          </a:xfrm>
        </p:spPr>
        <p:txBody>
          <a:bodyPr/>
          <a:lstStyle/>
          <a:p>
            <a:pPr eaLnBrk="1" hangingPunct="1">
              <a:defRPr/>
            </a:pPr>
            <a:r>
              <a:rPr lang="zh-TW" altLang="en-US" dirty="0" smtClean="0">
                <a:latin typeface="+mj-ea"/>
              </a:rPr>
              <a:t>主題閱讀的意涵</a:t>
            </a:r>
          </a:p>
        </p:txBody>
      </p:sp>
      <p:sp>
        <p:nvSpPr>
          <p:cNvPr id="55299" name="內容版面配置區 2"/>
          <p:cNvSpPr>
            <a:spLocks noGrp="1"/>
          </p:cNvSpPr>
          <p:nvPr>
            <p:ph sz="quarter" idx="1"/>
          </p:nvPr>
        </p:nvSpPr>
        <p:spPr>
          <a:xfrm>
            <a:off x="301625" y="1527175"/>
            <a:ext cx="8504238" cy="4572000"/>
          </a:xfrm>
        </p:spPr>
        <p:txBody>
          <a:bodyPr/>
          <a:lstStyle/>
          <a:p>
            <a:pPr eaLnBrk="1" hangingPunct="1"/>
            <a:endParaRPr lang="en-US" altLang="zh-TW" smtClean="0">
              <a:latin typeface="標楷體" pitchFamily="65" charset="-120"/>
              <a:ea typeface="標楷體" pitchFamily="65" charset="-120"/>
            </a:endParaRPr>
          </a:p>
          <a:p>
            <a:pPr algn="ctr" eaLnBrk="1" hangingPunct="1">
              <a:buFontTx/>
              <a:buNone/>
            </a:pPr>
            <a:endParaRPr lang="en-US" altLang="zh-TW" smtClean="0">
              <a:latin typeface="標楷體" pitchFamily="65" charset="-120"/>
              <a:ea typeface="標楷體" pitchFamily="65" charset="-120"/>
            </a:endParaRPr>
          </a:p>
          <a:p>
            <a:pPr algn="ctr" eaLnBrk="1" hangingPunct="1">
              <a:buFontTx/>
              <a:buNone/>
            </a:pPr>
            <a:r>
              <a:rPr lang="zh-TW" altLang="en-US" sz="2800" smtClean="0">
                <a:latin typeface="新細明體" pitchFamily="18" charset="-120"/>
              </a:rPr>
              <a:t>閱讀「與同一個主題相關兩本以上的書」</a:t>
            </a:r>
            <a:endParaRPr lang="en-US" altLang="zh-TW" sz="2800" smtClean="0">
              <a:latin typeface="新細明體" pitchFamily="18" charset="-120"/>
            </a:endParaRPr>
          </a:p>
          <a:p>
            <a:pPr algn="ctr" eaLnBrk="1" hangingPunct="1">
              <a:buFontTx/>
              <a:buNone/>
            </a:pPr>
            <a:endParaRPr lang="en-US" altLang="zh-TW" sz="2800" smtClean="0">
              <a:latin typeface="新細明體" pitchFamily="18" charset="-120"/>
            </a:endParaRPr>
          </a:p>
          <a:p>
            <a:pPr algn="ctr" eaLnBrk="1" hangingPunct="1">
              <a:buFontTx/>
              <a:buNone/>
            </a:pPr>
            <a:r>
              <a:rPr lang="zh-TW" altLang="en-US" sz="2800" smtClean="0">
                <a:latin typeface="新細明體" pitchFamily="18" charset="-120"/>
              </a:rPr>
              <a:t>參考：</a:t>
            </a:r>
            <a:r>
              <a:rPr lang="en-US" altLang="zh-TW" sz="2800" smtClean="0">
                <a:latin typeface="新細明體" pitchFamily="18" charset="-120"/>
              </a:rPr>
              <a:t>《</a:t>
            </a:r>
            <a:r>
              <a:rPr lang="zh-TW" altLang="en-US" sz="2800" smtClean="0">
                <a:latin typeface="新細明體" pitchFamily="18" charset="-120"/>
              </a:rPr>
              <a:t>如何閱讀一本書</a:t>
            </a:r>
            <a:r>
              <a:rPr lang="en-US" altLang="zh-TW" sz="2800" smtClean="0">
                <a:latin typeface="新細明體" pitchFamily="18" charset="-120"/>
              </a:rPr>
              <a:t>》</a:t>
            </a:r>
            <a:endParaRPr lang="zh-TW" altLang="en-US" sz="2800" smtClean="0">
              <a:latin typeface="新細明體" pitchFamily="18" charset="-12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圖片 8" descr="untitled.bmp"/>
          <p:cNvPicPr>
            <a:picLocks noChangeAspect="1"/>
          </p:cNvPicPr>
          <p:nvPr/>
        </p:nvPicPr>
        <p:blipFill>
          <a:blip r:embed="rId3" cstate="print"/>
          <a:srcRect/>
          <a:stretch>
            <a:fillRect/>
          </a:stretch>
        </p:blipFill>
        <p:spPr bwMode="auto">
          <a:xfrm>
            <a:off x="323850" y="1931988"/>
            <a:ext cx="8351838" cy="4119562"/>
          </a:xfrm>
          <a:prstGeom prst="rect">
            <a:avLst/>
          </a:prstGeom>
          <a:noFill/>
          <a:ln w="9525">
            <a:noFill/>
            <a:miter lim="800000"/>
            <a:headEnd/>
            <a:tailEnd/>
          </a:ln>
        </p:spPr>
      </p:pic>
      <p:sp>
        <p:nvSpPr>
          <p:cNvPr id="7" name="標題 6"/>
          <p:cNvSpPr>
            <a:spLocks noGrp="1"/>
          </p:cNvSpPr>
          <p:nvPr>
            <p:ph type="title"/>
          </p:nvPr>
        </p:nvSpPr>
        <p:spPr/>
        <p:txBody>
          <a:bodyPr/>
          <a:lstStyle/>
          <a:p>
            <a:pPr>
              <a:defRPr/>
            </a:pPr>
            <a:r>
              <a:rPr lang="zh-TW" altLang="en-US" dirty="0" smtClean="0">
                <a:latin typeface="+mj-ea"/>
              </a:rPr>
              <a:t>主題文本的賞析</a:t>
            </a:r>
            <a:endParaRPr lang="zh-TW" alt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標題 9"/>
          <p:cNvSpPr>
            <a:spLocks noGrp="1"/>
          </p:cNvSpPr>
          <p:nvPr>
            <p:ph type="title"/>
          </p:nvPr>
        </p:nvSpPr>
        <p:spPr/>
        <p:txBody>
          <a:bodyPr/>
          <a:lstStyle/>
          <a:p>
            <a:pPr>
              <a:defRPr/>
            </a:pPr>
            <a:r>
              <a:rPr lang="zh-TW" altLang="en-US" dirty="0" smtClean="0">
                <a:latin typeface="+mj-ea"/>
              </a:rPr>
              <a:t>主題文本的賞析</a:t>
            </a:r>
            <a:endParaRPr lang="zh-TW" altLang="en-US" dirty="0"/>
          </a:p>
        </p:txBody>
      </p:sp>
      <p:pic>
        <p:nvPicPr>
          <p:cNvPr id="57347" name="內容版面配置區 8" descr="e08d818a.jpg"/>
          <p:cNvPicPr>
            <a:picLocks noGrp="1" noChangeAspect="1"/>
          </p:cNvPicPr>
          <p:nvPr>
            <p:ph sz="quarter" idx="4294967295"/>
          </p:nvPr>
        </p:nvPicPr>
        <p:blipFill>
          <a:blip r:embed="rId3" cstate="print"/>
          <a:srcRect/>
          <a:stretch>
            <a:fillRect/>
          </a:stretch>
        </p:blipFill>
        <p:spPr>
          <a:xfrm>
            <a:off x="323850" y="1773238"/>
            <a:ext cx="2593975" cy="3422650"/>
          </a:xfrm>
        </p:spPr>
      </p:pic>
      <p:pic>
        <p:nvPicPr>
          <p:cNvPr id="57348" name="內容版面配置區 9" descr="0010411921_bc_01.jpg"/>
          <p:cNvPicPr>
            <a:picLocks noChangeAspect="1"/>
          </p:cNvPicPr>
          <p:nvPr/>
        </p:nvPicPr>
        <p:blipFill>
          <a:blip r:embed="rId4" cstate="print"/>
          <a:srcRect/>
          <a:stretch>
            <a:fillRect/>
          </a:stretch>
        </p:blipFill>
        <p:spPr bwMode="auto">
          <a:xfrm>
            <a:off x="3059113" y="2852738"/>
            <a:ext cx="3067050" cy="2297112"/>
          </a:xfrm>
          <a:prstGeom prst="rect">
            <a:avLst/>
          </a:prstGeom>
          <a:noFill/>
          <a:ln w="9525">
            <a:noFill/>
            <a:miter lim="800000"/>
            <a:headEnd/>
            <a:tailEnd/>
          </a:ln>
        </p:spPr>
      </p:pic>
      <p:pic>
        <p:nvPicPr>
          <p:cNvPr id="57349" name="內容版面配置區 4" descr="image.jpg"/>
          <p:cNvPicPr>
            <a:picLocks noChangeAspect="1"/>
          </p:cNvPicPr>
          <p:nvPr/>
        </p:nvPicPr>
        <p:blipFill>
          <a:blip r:embed="rId5" cstate="print"/>
          <a:srcRect/>
          <a:stretch>
            <a:fillRect/>
          </a:stretch>
        </p:blipFill>
        <p:spPr bwMode="auto">
          <a:xfrm>
            <a:off x="6300788" y="2852738"/>
            <a:ext cx="2438400" cy="3195637"/>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內容版面配置區 4" descr="image.jpg"/>
          <p:cNvPicPr>
            <a:picLocks noChangeAspect="1"/>
          </p:cNvPicPr>
          <p:nvPr/>
        </p:nvPicPr>
        <p:blipFill>
          <a:blip r:embed="rId3" cstate="print"/>
          <a:srcRect/>
          <a:stretch>
            <a:fillRect/>
          </a:stretch>
        </p:blipFill>
        <p:spPr bwMode="auto">
          <a:xfrm>
            <a:off x="468313" y="1700213"/>
            <a:ext cx="2474912" cy="3465512"/>
          </a:xfrm>
          <a:prstGeom prst="rect">
            <a:avLst/>
          </a:prstGeom>
          <a:noFill/>
          <a:ln w="9525">
            <a:noFill/>
            <a:miter lim="800000"/>
            <a:headEnd/>
            <a:tailEnd/>
          </a:ln>
        </p:spPr>
      </p:pic>
      <p:pic>
        <p:nvPicPr>
          <p:cNvPr id="58371" name="圖片 9" descr="633869655699770996.jpg"/>
          <p:cNvPicPr>
            <a:picLocks noChangeAspect="1"/>
          </p:cNvPicPr>
          <p:nvPr/>
        </p:nvPicPr>
        <p:blipFill>
          <a:blip r:embed="rId4" cstate="print"/>
          <a:srcRect/>
          <a:stretch>
            <a:fillRect/>
          </a:stretch>
        </p:blipFill>
        <p:spPr bwMode="auto">
          <a:xfrm>
            <a:off x="3563938" y="2565400"/>
            <a:ext cx="2371725" cy="3255963"/>
          </a:xfrm>
          <a:prstGeom prst="rect">
            <a:avLst/>
          </a:prstGeom>
          <a:noFill/>
          <a:ln w="9525">
            <a:noFill/>
            <a:miter lim="800000"/>
            <a:headEnd/>
            <a:tailEnd/>
          </a:ln>
        </p:spPr>
      </p:pic>
      <p:pic>
        <p:nvPicPr>
          <p:cNvPr id="58372" name="圖片 10" descr="01105eaf.jpg"/>
          <p:cNvPicPr>
            <a:picLocks noChangeAspect="1"/>
          </p:cNvPicPr>
          <p:nvPr/>
        </p:nvPicPr>
        <p:blipFill>
          <a:blip r:embed="rId5" cstate="print"/>
          <a:srcRect/>
          <a:stretch>
            <a:fillRect/>
          </a:stretch>
        </p:blipFill>
        <p:spPr bwMode="auto">
          <a:xfrm>
            <a:off x="6588125" y="3160713"/>
            <a:ext cx="2284413" cy="3265487"/>
          </a:xfrm>
          <a:prstGeom prst="rect">
            <a:avLst/>
          </a:prstGeom>
          <a:noFill/>
          <a:ln w="9525">
            <a:noFill/>
            <a:miter lim="800000"/>
            <a:headEnd/>
            <a:tailEnd/>
          </a:ln>
        </p:spPr>
      </p:pic>
      <p:sp>
        <p:nvSpPr>
          <p:cNvPr id="10" name="標題 9"/>
          <p:cNvSpPr>
            <a:spLocks noGrp="1"/>
          </p:cNvSpPr>
          <p:nvPr>
            <p:ph type="title"/>
          </p:nvPr>
        </p:nvSpPr>
        <p:spPr/>
        <p:txBody>
          <a:bodyPr/>
          <a:lstStyle/>
          <a:p>
            <a:pPr>
              <a:defRPr/>
            </a:pPr>
            <a:r>
              <a:rPr lang="zh-TW" altLang="en-US" dirty="0" smtClean="0">
                <a:latin typeface="+mj-ea"/>
              </a:rPr>
              <a:t>主題文本的賞析</a:t>
            </a:r>
            <a:endParaRPr lang="zh-TW" alt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內容版面配置區 8" descr="YLN01.jpg"/>
          <p:cNvPicPr>
            <a:picLocks noChangeAspect="1"/>
          </p:cNvPicPr>
          <p:nvPr/>
        </p:nvPicPr>
        <p:blipFill>
          <a:blip r:embed="rId3" cstate="print"/>
          <a:srcRect/>
          <a:stretch>
            <a:fillRect/>
          </a:stretch>
        </p:blipFill>
        <p:spPr bwMode="auto">
          <a:xfrm>
            <a:off x="468313" y="1989138"/>
            <a:ext cx="2447925" cy="3263900"/>
          </a:xfrm>
          <a:prstGeom prst="rect">
            <a:avLst/>
          </a:prstGeom>
          <a:noFill/>
          <a:ln w="9525">
            <a:noFill/>
            <a:miter lim="800000"/>
            <a:headEnd/>
            <a:tailEnd/>
          </a:ln>
        </p:spPr>
      </p:pic>
      <p:pic>
        <p:nvPicPr>
          <p:cNvPr id="59395" name="內容版面配置區 6" descr="YLN06.jpg"/>
          <p:cNvPicPr>
            <a:picLocks noChangeAspect="1"/>
          </p:cNvPicPr>
          <p:nvPr/>
        </p:nvPicPr>
        <p:blipFill>
          <a:blip r:embed="rId4" cstate="print"/>
          <a:srcRect/>
          <a:stretch>
            <a:fillRect/>
          </a:stretch>
        </p:blipFill>
        <p:spPr bwMode="auto">
          <a:xfrm>
            <a:off x="6227763" y="1965325"/>
            <a:ext cx="2447925" cy="3263900"/>
          </a:xfrm>
          <a:prstGeom prst="rect">
            <a:avLst/>
          </a:prstGeom>
          <a:noFill/>
          <a:ln w="9525">
            <a:noFill/>
            <a:miter lim="800000"/>
            <a:headEnd/>
            <a:tailEnd/>
          </a:ln>
        </p:spPr>
      </p:pic>
      <p:sp>
        <p:nvSpPr>
          <p:cNvPr id="4" name="標題 3"/>
          <p:cNvSpPr>
            <a:spLocks noGrp="1"/>
          </p:cNvSpPr>
          <p:nvPr>
            <p:ph type="title"/>
          </p:nvPr>
        </p:nvSpPr>
        <p:spPr/>
        <p:txBody>
          <a:bodyPr/>
          <a:lstStyle/>
          <a:p>
            <a:pPr>
              <a:defRPr/>
            </a:pPr>
            <a:r>
              <a:rPr lang="zh-TW" altLang="en-US" dirty="0" smtClean="0">
                <a:latin typeface="+mj-ea"/>
              </a:rPr>
              <a:t>主題文本的賞析</a:t>
            </a:r>
            <a:endParaRPr lang="zh-TW" altLang="en-US" dirty="0"/>
          </a:p>
        </p:txBody>
      </p:sp>
      <p:sp>
        <p:nvSpPr>
          <p:cNvPr id="59397" name="矩形 5"/>
          <p:cNvSpPr>
            <a:spLocks noChangeArrowheads="1"/>
          </p:cNvSpPr>
          <p:nvPr/>
        </p:nvSpPr>
        <p:spPr bwMode="auto">
          <a:xfrm>
            <a:off x="827088" y="5732463"/>
            <a:ext cx="8066087" cy="369887"/>
          </a:xfrm>
          <a:prstGeom prst="rect">
            <a:avLst/>
          </a:prstGeom>
          <a:noFill/>
          <a:ln w="9525">
            <a:noFill/>
            <a:miter lim="800000"/>
            <a:headEnd/>
            <a:tailEnd/>
          </a:ln>
        </p:spPr>
        <p:txBody>
          <a:bodyPr>
            <a:spAutoFit/>
          </a:bodyPr>
          <a:lstStyle/>
          <a:p>
            <a:r>
              <a:rPr lang="en-US" altLang="zh-TW">
                <a:hlinkClick r:id="rId5"/>
              </a:rPr>
              <a:t>http://blog.roodo.com/readnews/archives/13932575.html</a:t>
            </a:r>
            <a:endParaRPr lang="en-US" altLang="zh-TW"/>
          </a:p>
        </p:txBody>
      </p:sp>
      <p:pic>
        <p:nvPicPr>
          <p:cNvPr id="59398" name="圖片 6" descr="YLN02.jpg"/>
          <p:cNvPicPr>
            <a:picLocks noChangeAspect="1"/>
          </p:cNvPicPr>
          <p:nvPr/>
        </p:nvPicPr>
        <p:blipFill>
          <a:blip r:embed="rId6" cstate="print"/>
          <a:srcRect/>
          <a:stretch>
            <a:fillRect/>
          </a:stretch>
        </p:blipFill>
        <p:spPr bwMode="auto">
          <a:xfrm>
            <a:off x="3419475" y="1989138"/>
            <a:ext cx="2409825" cy="3211512"/>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pPr>
              <a:defRPr/>
            </a:pPr>
            <a:r>
              <a:rPr lang="zh-TW" altLang="en-US" dirty="0" smtClean="0">
                <a:latin typeface="+mj-ea"/>
              </a:rPr>
              <a:t>主題文本的賞析</a:t>
            </a:r>
            <a:endParaRPr lang="zh-TW" altLang="en-US" dirty="0"/>
          </a:p>
        </p:txBody>
      </p:sp>
      <p:pic>
        <p:nvPicPr>
          <p:cNvPr id="60419" name="圖片 7" descr="image.jpg"/>
          <p:cNvPicPr>
            <a:picLocks noChangeAspect="1"/>
          </p:cNvPicPr>
          <p:nvPr/>
        </p:nvPicPr>
        <p:blipFill>
          <a:blip r:embed="rId3" cstate="print"/>
          <a:srcRect/>
          <a:stretch>
            <a:fillRect/>
          </a:stretch>
        </p:blipFill>
        <p:spPr bwMode="auto">
          <a:xfrm>
            <a:off x="1692275" y="2276475"/>
            <a:ext cx="2481263" cy="3473450"/>
          </a:xfrm>
          <a:prstGeom prst="rect">
            <a:avLst/>
          </a:prstGeom>
          <a:noFill/>
          <a:ln w="9525">
            <a:noFill/>
            <a:miter lim="800000"/>
            <a:headEnd/>
            <a:tailEnd/>
          </a:ln>
        </p:spPr>
      </p:pic>
      <p:pic>
        <p:nvPicPr>
          <p:cNvPr id="60420" name="圖片 8" descr="image2.jpg"/>
          <p:cNvPicPr>
            <a:picLocks noChangeAspect="1"/>
          </p:cNvPicPr>
          <p:nvPr/>
        </p:nvPicPr>
        <p:blipFill>
          <a:blip r:embed="rId4" cstate="print"/>
          <a:srcRect/>
          <a:stretch>
            <a:fillRect/>
          </a:stretch>
        </p:blipFill>
        <p:spPr bwMode="auto">
          <a:xfrm>
            <a:off x="4808538" y="2276475"/>
            <a:ext cx="2500312" cy="3500438"/>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t>文本詮釋的藝術</a:t>
            </a:r>
            <a:endParaRPr lang="zh-TW" altLang="en-US" dirty="0"/>
          </a:p>
        </p:txBody>
      </p:sp>
      <p:sp>
        <p:nvSpPr>
          <p:cNvPr id="61443" name="內容版面配置區 2"/>
          <p:cNvSpPr>
            <a:spLocks noGrp="1"/>
          </p:cNvSpPr>
          <p:nvPr>
            <p:ph sz="quarter" idx="1"/>
          </p:nvPr>
        </p:nvSpPr>
        <p:spPr>
          <a:xfrm>
            <a:off x="301625" y="1527175"/>
            <a:ext cx="8504238" cy="4572000"/>
          </a:xfrm>
        </p:spPr>
        <p:txBody>
          <a:bodyPr/>
          <a:lstStyle/>
          <a:p>
            <a:endParaRPr lang="en-US" altLang="zh-TW" smtClean="0"/>
          </a:p>
          <a:p>
            <a:r>
              <a:rPr lang="zh-TW" altLang="en-US" smtClean="0"/>
              <a:t>朗讀、口述、輪讀、讀者劇場、夥伴閱讀</a:t>
            </a:r>
          </a:p>
          <a:p>
            <a:endParaRPr lang="en-US" altLang="zh-TW" smtClean="0"/>
          </a:p>
          <a:p>
            <a:r>
              <a:rPr lang="zh-TW" altLang="en-US" smtClean="0"/>
              <a:t>意圖</a:t>
            </a:r>
            <a:endParaRPr lang="en-US" altLang="zh-TW" smtClean="0"/>
          </a:p>
          <a:p>
            <a:endParaRPr lang="en-US" altLang="zh-TW" smtClean="0"/>
          </a:p>
          <a:p>
            <a:r>
              <a:rPr lang="zh-TW" altLang="en-US" smtClean="0"/>
              <a:t>觀點</a:t>
            </a:r>
            <a:endParaRPr lang="en-US" altLang="zh-TW" smtClean="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285750" y="1428750"/>
          <a:ext cx="8572500" cy="5000625"/>
        </p:xfrm>
        <a:graphic>
          <a:graphicData uri="http://schemas.openxmlformats.org/drawingml/2006/table">
            <a:tbl>
              <a:tblPr/>
              <a:tblGrid>
                <a:gridCol w="8572500"/>
              </a:tblGrid>
              <a:tr h="5000625">
                <a:tc>
                  <a:txBody>
                    <a:bodyPr/>
                    <a:lstStyle/>
                    <a:p>
                      <a:pPr marL="273050" marR="0" lvl="0" indent="304800" algn="just" defTabSz="914400" rtl="0" eaLnBrk="1" fontAlgn="base" latinLnBrk="0" hangingPunct="1">
                        <a:lnSpc>
                          <a:spcPct val="150000"/>
                        </a:lnSpc>
                        <a:spcBef>
                          <a:spcPct val="0"/>
                        </a:spcBef>
                        <a:spcAft>
                          <a:spcPct val="0"/>
                        </a:spcAft>
                        <a:buClrTx/>
                        <a:buSzTx/>
                        <a:buFontTx/>
                        <a:buNone/>
                        <a:tabLst/>
                      </a:pPr>
                      <a:endParaRPr kumimoji="0" lang="en-US" altLang="zh-TW" sz="1000" b="0" i="0" u="none" strike="noStrike" cap="none" normalizeH="0" baseline="0" dirty="0" smtClean="0">
                        <a:ln>
                          <a:noFill/>
                        </a:ln>
                        <a:solidFill>
                          <a:schemeClr val="tx1"/>
                        </a:solidFill>
                        <a:effectLst/>
                        <a:latin typeface="Times New Roman" pitchFamily="18" charset="0"/>
                        <a:ea typeface="標楷體" pitchFamily="65" charset="-120"/>
                      </a:endParaRPr>
                    </a:p>
                    <a:p>
                      <a:pPr marL="273050" marR="0" lvl="0" indent="304800" algn="just" defTabSz="914400" rtl="0" eaLnBrk="1" fontAlgn="base" latinLnBrk="0" hangingPunct="1">
                        <a:lnSpc>
                          <a:spcPct val="150000"/>
                        </a:lnSpc>
                        <a:spcBef>
                          <a:spcPct val="0"/>
                        </a:spcBef>
                        <a:spcAft>
                          <a:spcPct val="0"/>
                        </a:spcAft>
                        <a:buClrTx/>
                        <a:buSzTx/>
                        <a:buFontTx/>
                        <a:buNone/>
                        <a:tabLst/>
                      </a:pPr>
                      <a:r>
                        <a:rPr kumimoji="0" lang="zh-TW" sz="1600" b="0" i="0" u="none" strike="noStrike" cap="none" normalizeH="0" baseline="0" dirty="0" smtClean="0">
                          <a:ln>
                            <a:noFill/>
                          </a:ln>
                          <a:solidFill>
                            <a:schemeClr val="tx1"/>
                          </a:solidFill>
                          <a:effectLst/>
                          <a:latin typeface="Times New Roman" pitchFamily="18" charset="0"/>
                          <a:ea typeface="標楷體" pitchFamily="65" charset="-120"/>
                        </a:rPr>
                        <a:t>一場強烈的龍捲風襲擊了美國的堪薩斯草原，桃樂絲和她的愛犬嘟嘟，連同房子被捲到了空中，飛到了遙遠的地方</a:t>
                      </a:r>
                      <a:r>
                        <a:rPr kumimoji="0" lang="en-US" sz="1600" b="0" i="0" u="none" strike="noStrike" cap="none" normalizeH="0" baseline="0" dirty="0" smtClean="0">
                          <a:ln>
                            <a:noFill/>
                          </a:ln>
                          <a:solidFill>
                            <a:schemeClr val="tx1"/>
                          </a:solidFill>
                          <a:effectLst/>
                          <a:latin typeface="Times New Roman" pitchFamily="18" charset="0"/>
                          <a:ea typeface="標楷體" pitchFamily="65" charset="-120"/>
                        </a:rPr>
                        <a:t>──</a:t>
                      </a:r>
                      <a:r>
                        <a:rPr kumimoji="0" lang="zh-TW" sz="1600" b="0" i="0" u="none" strike="noStrike" cap="none" normalizeH="0" baseline="0" dirty="0" smtClean="0">
                          <a:ln>
                            <a:noFill/>
                          </a:ln>
                          <a:solidFill>
                            <a:schemeClr val="tx1"/>
                          </a:solidFill>
                          <a:effectLst/>
                          <a:latin typeface="Times New Roman" pitchFamily="18" charset="0"/>
                          <a:ea typeface="標楷體" pitchFamily="65" charset="-120"/>
                        </a:rPr>
                        <a:t>歐斯國。想要回家</a:t>
                      </a:r>
                      <a:r>
                        <a:rPr kumimoji="0" lang="en-US" altLang="zh-TW" sz="1600" b="0" i="0" u="none" strike="noStrike" cap="none" normalizeH="0" baseline="0" dirty="0" smtClean="0">
                          <a:ln>
                            <a:noFill/>
                          </a:ln>
                          <a:solidFill>
                            <a:schemeClr val="tx1"/>
                          </a:solidFill>
                          <a:effectLst/>
                          <a:latin typeface="標楷體" pitchFamily="65" charset="-120"/>
                          <a:ea typeface="新細明體" pitchFamily="18" charset="-120"/>
                        </a:rPr>
                        <a:t>…</a:t>
                      </a:r>
                      <a:r>
                        <a:rPr kumimoji="0" lang="zh-TW" sz="1600" b="0" i="0" u="none" strike="noStrike" cap="none" normalizeH="0" baseline="0" dirty="0" smtClean="0">
                          <a:ln>
                            <a:noFill/>
                          </a:ln>
                          <a:solidFill>
                            <a:schemeClr val="tx1"/>
                          </a:solidFill>
                          <a:effectLst/>
                          <a:latin typeface="Times New Roman" pitchFamily="18" charset="0"/>
                          <a:ea typeface="標楷體" pitchFamily="65" charset="-120"/>
                        </a:rPr>
                        <a:t>，只能求助於歐斯大王！於是桃樂絲帶著嘟嘟出發了，一路上遇到了想要腦子的稻草人、想要心臟的錫鐵樵夫、想要勇氣的膽小獅子，四人滿懷著希望，朝歐斯大王所居住的翡翠城前進。</a:t>
                      </a:r>
                      <a:endParaRPr kumimoji="0" lang="zh-TW" sz="1600" b="0" i="0" u="none" strike="noStrike" cap="none" normalizeH="0" baseline="0" dirty="0" smtClean="0">
                        <a:ln>
                          <a:noFill/>
                        </a:ln>
                        <a:solidFill>
                          <a:schemeClr val="tx1"/>
                        </a:solidFill>
                        <a:effectLst/>
                        <a:latin typeface="Times New Roman" pitchFamily="18" charset="0"/>
                        <a:ea typeface="新細明體" pitchFamily="18" charset="-120"/>
                      </a:endParaRPr>
                    </a:p>
                    <a:p>
                      <a:pPr marL="273050" marR="0" lvl="0" indent="304800" algn="just" defTabSz="914400" rtl="0" eaLnBrk="1" fontAlgn="base" latinLnBrk="0" hangingPunct="1">
                        <a:lnSpc>
                          <a:spcPct val="150000"/>
                        </a:lnSpc>
                        <a:spcBef>
                          <a:spcPct val="0"/>
                        </a:spcBef>
                        <a:spcAft>
                          <a:spcPct val="0"/>
                        </a:spcAft>
                        <a:buClrTx/>
                        <a:buSzTx/>
                        <a:buFontTx/>
                        <a:buNone/>
                        <a:tabLst/>
                      </a:pPr>
                      <a:r>
                        <a:rPr kumimoji="0" lang="zh-TW" sz="1600" b="0" i="0" u="none" strike="noStrike" cap="none" normalizeH="0" baseline="0" dirty="0" smtClean="0">
                          <a:ln>
                            <a:noFill/>
                          </a:ln>
                          <a:solidFill>
                            <a:schemeClr val="tx1"/>
                          </a:solidFill>
                          <a:effectLst/>
                          <a:latin typeface="Times New Roman" pitchFamily="18" charset="0"/>
                          <a:ea typeface="標楷體" pitchFamily="65" charset="-120"/>
                        </a:rPr>
                        <a:t>到了翡翠城，四人看到門扉上鋪滿了密密麻麻的翡翠，且，在陽光的照射之下，發出耀眼奪目的光芒，看得大家眼睛都快睜不開來了。在桃樂絲等人努力說明之下，善良的守門人終於願意讓大夥兒晉見歐斯大王，但，前提是得要遵守規則：</a:t>
                      </a:r>
                      <a:r>
                        <a:rPr kumimoji="0" lang="zh-TW" sz="1600" b="0" i="0" u="none" strike="noStrike" cap="none" normalizeH="0" baseline="0" dirty="0" smtClean="0">
                          <a:ln>
                            <a:noFill/>
                          </a:ln>
                          <a:solidFill>
                            <a:srgbClr val="008000"/>
                          </a:solidFill>
                          <a:effectLst/>
                          <a:latin typeface="Times New Roman" pitchFamily="18" charset="0"/>
                          <a:ea typeface="標楷體" pitchFamily="65" charset="-120"/>
                        </a:rPr>
                        <a:t>「要見歐斯大王，得先戴上眼鏡才行」</a:t>
                      </a:r>
                      <a:r>
                        <a:rPr kumimoji="0" lang="zh-TW" sz="1600" b="0" i="0" u="none" strike="noStrike" cap="none" normalizeH="0" baseline="0" dirty="0" smtClean="0">
                          <a:ln>
                            <a:noFill/>
                          </a:ln>
                          <a:solidFill>
                            <a:schemeClr val="tx1"/>
                          </a:solidFill>
                          <a:effectLst/>
                          <a:latin typeface="Times New Roman" pitchFamily="18" charset="0"/>
                          <a:ea typeface="標楷體" pitchFamily="65" charset="-120"/>
                        </a:rPr>
                        <a:t>。</a:t>
                      </a:r>
                      <a:endParaRPr kumimoji="0" lang="zh-TW" sz="1600" b="0" i="0" u="none" strike="noStrike" cap="none" normalizeH="0" baseline="0" dirty="0" smtClean="0">
                        <a:ln>
                          <a:noFill/>
                        </a:ln>
                        <a:solidFill>
                          <a:schemeClr val="tx1"/>
                        </a:solidFill>
                        <a:effectLst/>
                        <a:latin typeface="Times New Roman" pitchFamily="18" charset="0"/>
                        <a:ea typeface="新細明體" pitchFamily="18" charset="-120"/>
                      </a:endParaRPr>
                    </a:p>
                    <a:p>
                      <a:pPr marL="273050" marR="0" lvl="0" indent="304800" algn="just" defTabSz="914400" rtl="0" eaLnBrk="1" fontAlgn="base" latinLnBrk="0" hangingPunct="1">
                        <a:lnSpc>
                          <a:spcPct val="150000"/>
                        </a:lnSpc>
                        <a:spcBef>
                          <a:spcPct val="0"/>
                        </a:spcBef>
                        <a:spcAft>
                          <a:spcPct val="0"/>
                        </a:spcAft>
                        <a:buClrTx/>
                        <a:buSzTx/>
                        <a:buFontTx/>
                        <a:buNone/>
                        <a:tabLst/>
                      </a:pPr>
                      <a:r>
                        <a:rPr kumimoji="0" lang="zh-TW" sz="1600" b="0" i="0" u="none" strike="noStrike" cap="none" normalizeH="0" baseline="0" dirty="0" smtClean="0">
                          <a:ln>
                            <a:noFill/>
                          </a:ln>
                          <a:solidFill>
                            <a:srgbClr val="FF0000"/>
                          </a:solidFill>
                          <a:effectLst/>
                          <a:latin typeface="Times New Roman" pitchFamily="18" charset="0"/>
                          <a:ea typeface="標楷體" pitchFamily="65" charset="-120"/>
                        </a:rPr>
                        <a:t>「為什麼？」沒有腦子的稻草人一臉疑惑地問道。</a:t>
                      </a:r>
                      <a:endParaRPr kumimoji="0" lang="zh-TW" sz="1600" b="0" i="0" u="none" strike="noStrike" cap="none" normalizeH="0" baseline="0" dirty="0" smtClean="0">
                        <a:ln>
                          <a:noFill/>
                        </a:ln>
                        <a:solidFill>
                          <a:schemeClr val="tx1"/>
                        </a:solidFill>
                        <a:effectLst/>
                        <a:latin typeface="Times New Roman" pitchFamily="18" charset="0"/>
                        <a:ea typeface="新細明體" pitchFamily="18" charset="-120"/>
                      </a:endParaRPr>
                    </a:p>
                    <a:p>
                      <a:pPr marL="273050" marR="0" lvl="0" indent="304800" algn="just" defTabSz="914400" rtl="0" eaLnBrk="1" fontAlgn="base" latinLnBrk="0" hangingPunct="1">
                        <a:lnSpc>
                          <a:spcPct val="150000"/>
                        </a:lnSpc>
                        <a:spcBef>
                          <a:spcPct val="0"/>
                        </a:spcBef>
                        <a:spcAft>
                          <a:spcPct val="0"/>
                        </a:spcAft>
                        <a:buClrTx/>
                        <a:buSzTx/>
                        <a:buFontTx/>
                        <a:buNone/>
                        <a:tabLst/>
                      </a:pPr>
                      <a:r>
                        <a:rPr kumimoji="0" lang="zh-TW" sz="1600" b="0" i="0" u="none" strike="noStrike" cap="none" normalizeH="0" baseline="0" dirty="0" smtClean="0">
                          <a:ln>
                            <a:noFill/>
                          </a:ln>
                          <a:solidFill>
                            <a:srgbClr val="008000"/>
                          </a:solidFill>
                          <a:effectLst/>
                          <a:latin typeface="Times New Roman" pitchFamily="18" charset="0"/>
                          <a:ea typeface="標楷體" pitchFamily="65" charset="-120"/>
                        </a:rPr>
                        <a:t>「要是不戴上眼鏡，眼睛會被翡翠城的耀眼光芒弄瞎的。歐斯大王在建好這座城時，就下令說，住在這城裡的人，不管白天晚上都不能把眼鏡拿下。而且，每一副眼鏡都必須用鎖鎖上，唯一能打開鎖的鑰匙，就是由我來保管。」</a:t>
                      </a:r>
                      <a:endParaRPr kumimoji="0" lang="zh-TW" sz="1600" b="0" i="0" u="none" strike="noStrike" cap="none" normalizeH="0" baseline="0" dirty="0" smtClean="0">
                        <a:ln>
                          <a:noFill/>
                        </a:ln>
                        <a:solidFill>
                          <a:schemeClr val="tx1"/>
                        </a:solidFill>
                        <a:effectLst/>
                        <a:latin typeface="Times New Roman" pitchFamily="18" charset="0"/>
                        <a:ea typeface="新細明體" pitchFamily="18" charset="-120"/>
                      </a:endParaRPr>
                    </a:p>
                    <a:p>
                      <a:pPr marL="273050" marR="0" lvl="0" indent="304800" algn="r" defTabSz="914400" rtl="0" eaLnBrk="1" fontAlgn="base" latinLnBrk="0" hangingPunct="1">
                        <a:lnSpc>
                          <a:spcPct val="150000"/>
                        </a:lnSpc>
                        <a:spcBef>
                          <a:spcPct val="0"/>
                        </a:spcBef>
                        <a:spcAft>
                          <a:spcPct val="0"/>
                        </a:spcAft>
                        <a:buClrTx/>
                        <a:buSzTx/>
                        <a:buFontTx/>
                        <a:buNone/>
                        <a:tabLst/>
                      </a:pPr>
                      <a:r>
                        <a:rPr kumimoji="0" lang="zh-TW" altLang="zh-TW" sz="1600" b="0" i="0" u="none" strike="noStrike" cap="none" normalizeH="0" baseline="0" dirty="0" smtClean="0">
                          <a:ln>
                            <a:noFill/>
                          </a:ln>
                          <a:solidFill>
                            <a:schemeClr val="tx1"/>
                          </a:solidFill>
                          <a:effectLst/>
                          <a:latin typeface="Times New Roman" pitchFamily="18" charset="0"/>
                          <a:ea typeface="標楷體" pitchFamily="65" charset="-120"/>
                        </a:rPr>
                        <a:t>《</a:t>
                      </a:r>
                      <a:r>
                        <a:rPr kumimoji="0" lang="zh-TW" sz="1600" b="0" i="0" u="none" strike="noStrike" cap="none" normalizeH="0" baseline="0" dirty="0" smtClean="0">
                          <a:ln>
                            <a:noFill/>
                          </a:ln>
                          <a:solidFill>
                            <a:schemeClr val="tx1"/>
                          </a:solidFill>
                          <a:effectLst/>
                          <a:latin typeface="Times New Roman" pitchFamily="18" charset="0"/>
                          <a:ea typeface="標楷體" pitchFamily="65" charset="-120"/>
                        </a:rPr>
                        <a:t>綠野仙蹤</a:t>
                      </a:r>
                      <a:r>
                        <a:rPr kumimoji="0" lang="zh-TW" altLang="zh-TW" sz="1600" b="0" i="0" u="none" strike="noStrike" cap="none" normalizeH="0" baseline="0" dirty="0" smtClean="0">
                          <a:ln>
                            <a:noFill/>
                          </a:ln>
                          <a:solidFill>
                            <a:schemeClr val="tx1"/>
                          </a:solidFill>
                          <a:effectLst/>
                          <a:latin typeface="Times New Roman" pitchFamily="18" charset="0"/>
                          <a:ea typeface="標楷體" pitchFamily="65" charset="-120"/>
                        </a:rPr>
                        <a:t>》</a:t>
                      </a:r>
                      <a:r>
                        <a:rPr kumimoji="0" lang="zh-TW" sz="1600" b="0" i="0" u="none" strike="noStrike" cap="none" normalizeH="0" baseline="0" dirty="0" smtClean="0">
                          <a:ln>
                            <a:noFill/>
                          </a:ln>
                          <a:solidFill>
                            <a:schemeClr val="tx1"/>
                          </a:solidFill>
                          <a:effectLst/>
                          <a:latin typeface="Times New Roman" pitchFamily="18" charset="0"/>
                          <a:ea typeface="標楷體" pitchFamily="65" charset="-120"/>
                        </a:rPr>
                        <a:t>（</a:t>
                      </a:r>
                      <a:r>
                        <a:rPr kumimoji="0" lang="en-US" altLang="zh-TW" sz="1600" b="0" i="0" u="none" strike="noStrike" cap="none" normalizeH="0" baseline="0" dirty="0" smtClean="0">
                          <a:ln>
                            <a:noFill/>
                          </a:ln>
                          <a:solidFill>
                            <a:schemeClr val="tx1"/>
                          </a:solidFill>
                          <a:effectLst/>
                          <a:latin typeface="Times New Roman" pitchFamily="18" charset="0"/>
                          <a:ea typeface="標楷體" pitchFamily="65" charset="-120"/>
                        </a:rPr>
                        <a:t>The Wizard of OZ</a:t>
                      </a:r>
                      <a:r>
                        <a:rPr kumimoji="0" lang="zh-TW" sz="1600" b="0" i="0" u="none" strike="noStrike" cap="none" normalizeH="0" baseline="0" dirty="0" smtClean="0">
                          <a:ln>
                            <a:noFill/>
                          </a:ln>
                          <a:solidFill>
                            <a:schemeClr val="tx1"/>
                          </a:solidFill>
                          <a:effectLst/>
                          <a:latin typeface="Times New Roman" pitchFamily="18" charset="0"/>
                          <a:ea typeface="標楷體" pitchFamily="65" charset="-120"/>
                        </a:rPr>
                        <a:t>）</a:t>
                      </a:r>
                      <a:endParaRPr kumimoji="0" lang="zh-TW" sz="1600" b="0" i="0" u="none" strike="noStrike" cap="none" normalizeH="0" baseline="0" dirty="0" smtClean="0">
                        <a:ln>
                          <a:noFill/>
                        </a:ln>
                        <a:solidFill>
                          <a:schemeClr val="tx1"/>
                        </a:solidFill>
                        <a:effectLst/>
                        <a:latin typeface="Times New Roman" pitchFamily="18" charset="0"/>
                        <a:ea typeface="新細明體" pitchFamily="18" charset="-120"/>
                      </a:endParaRPr>
                    </a:p>
                  </a:txBody>
                  <a:tcPr marL="59765" marR="59765" marT="0" marB="0" horzOverflow="overflow">
                    <a:lnL w="76200" cap="flat" cmpd="sng" algn="ctr">
                      <a:solidFill>
                        <a:srgbClr val="000000"/>
                      </a:solidFill>
                      <a:prstDash val="solid"/>
                      <a:round/>
                      <a:headEnd type="none" w="med" len="med"/>
                      <a:tailEnd type="none" w="med" len="med"/>
                    </a:lnL>
                    <a:lnR w="76200" cap="flat" cmpd="sng" algn="ctr">
                      <a:solidFill>
                        <a:srgbClr val="000000"/>
                      </a:solidFill>
                      <a:prstDash val="solid"/>
                      <a:round/>
                      <a:headEnd type="none" w="med" len="med"/>
                      <a:tailEnd type="none" w="med" len="med"/>
                    </a:lnR>
                    <a:lnT w="76200" cap="flat" cmpd="sng" algn="ctr">
                      <a:solidFill>
                        <a:srgbClr val="000000"/>
                      </a:solidFill>
                      <a:prstDash val="solid"/>
                      <a:round/>
                      <a:headEnd type="none" w="med" len="med"/>
                      <a:tailEnd type="none" w="med" len="med"/>
                    </a:lnT>
                    <a:lnB w="762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1" name="Rectangle 3"/>
          <p:cNvSpPr>
            <a:spLocks noGrp="1" noChangeArrowheads="1"/>
          </p:cNvSpPr>
          <p:nvPr>
            <p:ph type="subTitle" idx="1"/>
          </p:nvPr>
        </p:nvSpPr>
        <p:spPr>
          <a:xfrm>
            <a:off x="1403350" y="3573463"/>
            <a:ext cx="6400800" cy="1752600"/>
          </a:xfrm>
        </p:spPr>
        <p:txBody>
          <a:bodyPr>
            <a:normAutofit/>
          </a:bodyPr>
          <a:lstStyle/>
          <a:p>
            <a:pPr eaLnBrk="1" fontAlgn="auto" hangingPunct="1">
              <a:spcAft>
                <a:spcPts val="0"/>
              </a:spcAft>
              <a:buFont typeface="Wingdings 2"/>
              <a:buNone/>
              <a:defRPr/>
            </a:pPr>
            <a:r>
              <a:rPr lang="zh-TW" altLang="en-US" sz="3200" dirty="0" smtClean="0"/>
              <a:t>加入我們，一起努力！</a:t>
            </a:r>
            <a:endParaRPr lang="zh-TW" altLang="zh-TW" sz="3200" dirty="0"/>
          </a:p>
        </p:txBody>
      </p:sp>
      <p:sp>
        <p:nvSpPr>
          <p:cNvPr id="63491" name="Rectangle 2"/>
          <p:cNvSpPr>
            <a:spLocks noGrp="1" noChangeArrowheads="1"/>
          </p:cNvSpPr>
          <p:nvPr>
            <p:ph type="ctrTitle"/>
          </p:nvPr>
        </p:nvSpPr>
        <p:spPr/>
        <p:txBody>
          <a:bodyPr/>
          <a:lstStyle/>
          <a:p>
            <a:pPr eaLnBrk="1" hangingPunct="1"/>
            <a:r>
              <a:rPr lang="zh-TW" altLang="en-US" smtClean="0"/>
              <a:t>謝謝聆聽</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市鎮">
  <a:themeElements>
    <a:clrScheme name="市鎮">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市鎮">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市鎮">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文件" ma:contentTypeID="0x010100A0ECDA28DE976D4E89DBF5481E10E5FA" ma:contentTypeVersion="0" ma:contentTypeDescription="建立新的文件。" ma:contentTypeScope="" ma:versionID="e0a6a1e6c260be1f6292560e1dbbfb25">
  <xsd:schema xmlns:xsd="http://www.w3.org/2001/XMLSchema" xmlns:p="http://schemas.microsoft.com/office/2006/metadata/properties" targetNamespace="http://schemas.microsoft.com/office/2006/metadata/properties" ma:root="true" ma:fieldsID="b8ca951d90cafeb83d4a03d140f1bad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內容類型" ma:readOnly="true"/>
        <xsd:element ref="dc:title" minOccurs="0" maxOccurs="1" ma:index="4" ma:displayName="標題"/>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13DDAD55-C83C-4364-AEE9-A33CC889194C}"/>
</file>

<file path=customXml/itemProps2.xml><?xml version="1.0" encoding="utf-8"?>
<ds:datastoreItem xmlns:ds="http://schemas.openxmlformats.org/officeDocument/2006/customXml" ds:itemID="{67A201AD-C08D-4DE5-9AB7-BFC9A911F59E}"/>
</file>

<file path=customXml/itemProps3.xml><?xml version="1.0" encoding="utf-8"?>
<ds:datastoreItem xmlns:ds="http://schemas.openxmlformats.org/officeDocument/2006/customXml" ds:itemID="{2794DD69-279A-4AF8-8812-3DE6D2E026B8}"/>
</file>

<file path=docProps/app.xml><?xml version="1.0" encoding="utf-8"?>
<Properties xmlns="http://schemas.openxmlformats.org/officeDocument/2006/extended-properties" xmlns:vt="http://schemas.openxmlformats.org/officeDocument/2006/docPropsVTypes">
  <Template>Civic</Template>
  <TotalTime>2161</TotalTime>
  <Words>2925</Words>
  <Application>Microsoft Office PowerPoint</Application>
  <PresentationFormat>如螢幕大小 (4:3)</PresentationFormat>
  <Paragraphs>558</Paragraphs>
  <Slides>60</Slides>
  <Notes>60</Notes>
  <HiddenSlides>0</HiddenSlides>
  <MMClips>0</MMClips>
  <ScaleCrop>false</ScaleCrop>
  <HeadingPairs>
    <vt:vector size="4" baseType="variant">
      <vt:variant>
        <vt:lpstr>佈景主題</vt:lpstr>
      </vt:variant>
      <vt:variant>
        <vt:i4>1</vt:i4>
      </vt:variant>
      <vt:variant>
        <vt:lpstr>投影片標題</vt:lpstr>
      </vt:variant>
      <vt:variant>
        <vt:i4>60</vt:i4>
      </vt:variant>
    </vt:vector>
  </HeadingPairs>
  <TitlesOfParts>
    <vt:vector size="61" baseType="lpstr">
      <vt:lpstr>市鎮</vt:lpstr>
      <vt:lpstr>透過閱讀評量思索「教」與「學」</vt:lpstr>
      <vt:lpstr>投影片 2</vt:lpstr>
      <vt:lpstr>投影片 3</vt:lpstr>
      <vt:lpstr>閱讀．教學．評量</vt:lpstr>
      <vt:lpstr>大腦閱讀的歷程</vt:lpstr>
      <vt:lpstr>投影片 6</vt:lpstr>
      <vt:lpstr>投影片 7</vt:lpstr>
      <vt:lpstr>投影片 8</vt:lpstr>
      <vt:lpstr>投影片 9</vt:lpstr>
      <vt:lpstr>理解是追求意義的過程</vt:lpstr>
      <vt:lpstr>學生能力的現況</vt:lpstr>
      <vt:lpstr>投影片 12</vt:lpstr>
      <vt:lpstr>投影片 13</vt:lpstr>
      <vt:lpstr>投影片 14</vt:lpstr>
      <vt:lpstr>國際評比的意義</vt:lpstr>
      <vt:lpstr>投影片 16</vt:lpstr>
      <vt:lpstr>PIRLS 2006</vt:lpstr>
      <vt:lpstr>PISA 2006</vt:lpstr>
      <vt:lpstr>PIRLS 2006</vt:lpstr>
      <vt:lpstr>投影片 20</vt:lpstr>
      <vt:lpstr>教學方式的思索</vt:lpstr>
      <vt:lpstr>　　　《點》和英出版</vt:lpstr>
      <vt:lpstr>投影片 23</vt:lpstr>
      <vt:lpstr>投影片 24</vt:lpstr>
      <vt:lpstr>投影片 25</vt:lpstr>
      <vt:lpstr>投影片 26</vt:lpstr>
      <vt:lpstr>投影片 27</vt:lpstr>
      <vt:lpstr>問題有助閱讀理解能力和策略的擁有</vt:lpstr>
      <vt:lpstr>「問題」與思考的關係</vt:lpstr>
      <vt:lpstr>問題引導了思考</vt:lpstr>
      <vt:lpstr>分辨問題的好壞</vt:lpstr>
      <vt:lpstr>分辨問題的好壞</vt:lpstr>
      <vt:lpstr>參考： PIRLS試題、PISA試題</vt:lpstr>
      <vt:lpstr>參考：《閱讀理解文章與試題範例》</vt:lpstr>
      <vt:lpstr>參考： 《七彩閱讀之旅》</vt:lpstr>
      <vt:lpstr>參考： 《問好問題》</vt:lpstr>
      <vt:lpstr>參考： 【語言讀寫．教與學】電子報</vt:lpstr>
      <vt:lpstr>提問、提問策略示例說明</vt:lpstr>
      <vt:lpstr>提問實作．策略體驗</vt:lpstr>
      <vt:lpstr>分析的參考向度</vt:lpstr>
      <vt:lpstr>「策略教學」示例說明</vt:lpstr>
      <vt:lpstr>投影片 42</vt:lpstr>
      <vt:lpstr>預測策略</vt:lpstr>
      <vt:lpstr>投影片 44</vt:lpstr>
      <vt:lpstr>連結策略</vt:lpstr>
      <vt:lpstr>投影片 46</vt:lpstr>
      <vt:lpstr>摘大意找主旨策略</vt:lpstr>
      <vt:lpstr>摘大意找主旨策略</vt:lpstr>
      <vt:lpstr>摘大意找主旨策略</vt:lpstr>
      <vt:lpstr>投影片 50</vt:lpstr>
      <vt:lpstr>主題文本在閱讀教學的應用</vt:lpstr>
      <vt:lpstr>主題閱讀的意涵</vt:lpstr>
      <vt:lpstr>主題文本的賞析</vt:lpstr>
      <vt:lpstr>主題文本的賞析</vt:lpstr>
      <vt:lpstr>主題文本的賞析</vt:lpstr>
      <vt:lpstr>主題文本的賞析</vt:lpstr>
      <vt:lpstr>主題文本的賞析</vt:lpstr>
      <vt:lpstr>文本詮釋的藝術</vt:lpstr>
      <vt:lpstr>投影片 59</vt:lpstr>
      <vt:lpstr>謝謝聆聽</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閱讀理論與大腦發展</dc:title>
  <dc:creator>Marn-Ling</dc:creator>
  <cp:lastModifiedBy>Valued Acer Customer</cp:lastModifiedBy>
  <cp:revision>223</cp:revision>
  <dcterms:created xsi:type="dcterms:W3CDTF">2009-01-18T08:20:34Z</dcterms:created>
  <dcterms:modified xsi:type="dcterms:W3CDTF">2011-09-22T06:51:16Z</dcterms:modified>
</cp:coreProperties>
</file>