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61" r:id="rId4"/>
    <p:sldId id="257" r:id="rId5"/>
    <p:sldId id="264" r:id="rId6"/>
    <p:sldId id="258" r:id="rId7"/>
    <p:sldId id="263" r:id="rId8"/>
    <p:sldId id="259" r:id="rId9"/>
    <p:sldId id="260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2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0CC2F-ABF0-432C-9EF5-52C7F6F9A1A5}" type="datetimeFigureOut">
              <a:rPr lang="zh-TW" altLang="en-US" smtClean="0"/>
              <a:t>2011/5/30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D89D5-7713-4063-96F9-52F8EDD2472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標題 3"/>
          <p:cNvSpPr txBox="1">
            <a:spLocks/>
          </p:cNvSpPr>
          <p:nvPr/>
        </p:nvSpPr>
        <p:spPr>
          <a:xfrm>
            <a:off x="685800" y="9087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2011</a:t>
            </a:r>
            <a:r>
              <a:rPr kumimoji="0" lang="zh-TW" alt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台南地區「 國民中小學圖書館亮起來」</a:t>
            </a:r>
          </a:p>
        </p:txBody>
      </p:sp>
      <p:pic>
        <p:nvPicPr>
          <p:cNvPr id="5" name="圖片 4" descr="圖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233482" cy="6858000"/>
          </a:xfrm>
          <a:prstGeom prst="rect">
            <a:avLst/>
          </a:prstGeom>
        </p:spPr>
      </p:pic>
      <p:sp>
        <p:nvSpPr>
          <p:cNvPr id="6" name="標題 3"/>
          <p:cNvSpPr txBox="1">
            <a:spLocks/>
          </p:cNvSpPr>
          <p:nvPr/>
        </p:nvSpPr>
        <p:spPr>
          <a:xfrm>
            <a:off x="838200" y="1061120"/>
            <a:ext cx="7772400" cy="4240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2011</a:t>
            </a:r>
            <a:r>
              <a:rPr kumimoji="0" lang="zh-TW" alt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台南地區「 國民中小學圖書館亮起來」</a:t>
            </a:r>
            <a:endParaRPr kumimoji="0" lang="en-US" altLang="zh-TW" sz="5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研習</a:t>
            </a:r>
            <a:r>
              <a:rPr lang="zh-TW" altLang="en-US" sz="5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活動</a:t>
            </a:r>
            <a:endParaRPr lang="en-US" altLang="zh-TW" sz="5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00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100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年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5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月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30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日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文薈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樓 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j-cs"/>
              </a:rPr>
              <a:t>J106</a:t>
            </a:r>
            <a:endParaRPr kumimoji="0" lang="zh-TW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圖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233482" cy="6858000"/>
          </a:xfrm>
          <a:prstGeom prst="rect">
            <a:avLst/>
          </a:prstGeom>
        </p:spPr>
      </p:pic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470025"/>
          </a:xfrm>
        </p:spPr>
        <p:txBody>
          <a:bodyPr>
            <a:noAutofit/>
          </a:bodyPr>
          <a:lstStyle/>
          <a:p>
            <a:r>
              <a:rPr lang="en-US" altLang="zh-TW" sz="5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2011</a:t>
            </a:r>
            <a:r>
              <a:rPr lang="zh-TW" altLang="en-US" sz="5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台南地區「 國民中小學圖書館亮起來」</a:t>
            </a:r>
            <a:endParaRPr lang="zh-TW" altLang="en-US" sz="5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539552" y="3212976"/>
            <a:ext cx="8208912" cy="1752600"/>
          </a:xfrm>
        </p:spPr>
        <p:txBody>
          <a:bodyPr>
            <a:noAutofit/>
          </a:bodyPr>
          <a:lstStyle/>
          <a:p>
            <a:pPr algn="l"/>
            <a:r>
              <a:rPr lang="zh-TW" altLang="en-US" sz="40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時間：</a:t>
            </a:r>
            <a:r>
              <a:rPr lang="en-US" altLang="zh-TW" sz="4000" b="1" dirty="0"/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09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 – 10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40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zh-TW" sz="40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主題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：學校圖書館的經營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理念</a:t>
            </a:r>
            <a:endParaRPr lang="en-US" altLang="zh-TW" sz="4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zh-TW" sz="40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主講</a:t>
            </a:r>
            <a:r>
              <a:rPr lang="zh-TW" altLang="zh-TW" sz="40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人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：國立臺中教育大學區域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與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社會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發展學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系</a:t>
            </a:r>
            <a:r>
              <a:rPr lang="zh-TW" altLang="en-US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賴苑玲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教授</a:t>
            </a:r>
            <a:endParaRPr lang="zh-TW" altLang="en-US" sz="4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 descr="圖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0"/>
            <a:ext cx="9233482" cy="6858000"/>
          </a:xfrm>
          <a:prstGeom prst="rect">
            <a:avLst/>
          </a:prstGeom>
        </p:spPr>
      </p:pic>
      <p:sp>
        <p:nvSpPr>
          <p:cNvPr id="5" name="標題 3"/>
          <p:cNvSpPr txBox="1">
            <a:spLocks/>
          </p:cNvSpPr>
          <p:nvPr/>
        </p:nvSpPr>
        <p:spPr>
          <a:xfrm>
            <a:off x="685800" y="9087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2011</a:t>
            </a:r>
            <a:r>
              <a:rPr kumimoji="0" lang="zh-TW" alt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台南地區「 國民中小學圖書館亮起來」</a:t>
            </a:r>
          </a:p>
        </p:txBody>
      </p:sp>
      <p:sp>
        <p:nvSpPr>
          <p:cNvPr id="7" name="副標題 4"/>
          <p:cNvSpPr txBox="1">
            <a:spLocks/>
          </p:cNvSpPr>
          <p:nvPr/>
        </p:nvSpPr>
        <p:spPr>
          <a:xfrm>
            <a:off x="539552" y="3573016"/>
            <a:ext cx="8208912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zh-TW" altLang="zh-TW" sz="5000" b="1" dirty="0">
                <a:latin typeface="標楷體" pitchFamily="65" charset="-120"/>
                <a:ea typeface="標楷體" pitchFamily="65" charset="-120"/>
              </a:rPr>
              <a:t>茶敘</a:t>
            </a:r>
            <a:r>
              <a:rPr lang="en-US" altLang="zh-TW" sz="5000" b="1" dirty="0">
                <a:latin typeface="標楷體" pitchFamily="65" charset="-120"/>
                <a:ea typeface="標楷體" pitchFamily="65" charset="-120"/>
              </a:rPr>
              <a:t> / Tea </a:t>
            </a:r>
            <a:r>
              <a:rPr lang="en-US" altLang="zh-TW" sz="5000" b="1" dirty="0" smtClean="0">
                <a:latin typeface="標楷體" pitchFamily="65" charset="-120"/>
                <a:ea typeface="標楷體" pitchFamily="65" charset="-120"/>
              </a:rPr>
              <a:t>Break</a:t>
            </a:r>
          </a:p>
          <a:p>
            <a:pPr algn="ctr"/>
            <a:r>
              <a:rPr kumimoji="0" lang="zh-TW" altLang="en-US" sz="5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時間：</a:t>
            </a:r>
            <a:r>
              <a:rPr lang="en-US" altLang="zh-TW" sz="5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zh-TW" sz="5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5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40-11</a:t>
            </a:r>
            <a:r>
              <a:rPr lang="zh-TW" altLang="zh-TW" sz="5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5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00</a:t>
            </a:r>
            <a:endParaRPr kumimoji="0" lang="zh-TW" altLang="en-US" sz="5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 descr="圖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233482" cy="6858000"/>
          </a:xfrm>
          <a:prstGeom prst="rect">
            <a:avLst/>
          </a:prstGeom>
        </p:spPr>
      </p:pic>
      <p:sp>
        <p:nvSpPr>
          <p:cNvPr id="5" name="標題 3"/>
          <p:cNvSpPr txBox="1">
            <a:spLocks/>
          </p:cNvSpPr>
          <p:nvPr/>
        </p:nvSpPr>
        <p:spPr>
          <a:xfrm>
            <a:off x="685800" y="9087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2011</a:t>
            </a:r>
            <a:r>
              <a:rPr kumimoji="0" lang="zh-TW" alt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台南地區「 國民中小學圖書館亮起來」</a:t>
            </a:r>
          </a:p>
        </p:txBody>
      </p:sp>
      <p:sp>
        <p:nvSpPr>
          <p:cNvPr id="7" name="副標題 4"/>
          <p:cNvSpPr txBox="1">
            <a:spLocks/>
          </p:cNvSpPr>
          <p:nvPr/>
        </p:nvSpPr>
        <p:spPr>
          <a:xfrm>
            <a:off x="539552" y="3501008"/>
            <a:ext cx="8208912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zh-TW" altLang="en-US" sz="4000" b="1" dirty="0">
                <a:latin typeface="標楷體" pitchFamily="65" charset="-120"/>
                <a:ea typeface="標楷體" pitchFamily="65" charset="-120"/>
              </a:rPr>
              <a:t>時間</a:t>
            </a:r>
            <a:r>
              <a:rPr lang="zh-TW" altLang="en-US" sz="4000" b="1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11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00 – 12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00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主題</a:t>
            </a:r>
            <a:r>
              <a:rPr lang="zh-TW" altLang="zh-TW" sz="4000" b="1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悦讀『心』視界</a:t>
            </a:r>
            <a:endParaRPr lang="zh-TW" altLang="zh-TW" sz="4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000" b="1" dirty="0">
                <a:latin typeface="標楷體" pitchFamily="65" charset="-120"/>
                <a:ea typeface="標楷體" pitchFamily="65" charset="-120"/>
              </a:rPr>
              <a:t>主講人：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臺南市復興國中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教務處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吳家增主任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kumimoji="0" lang="zh-TW" altLang="en-US" sz="4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 descr="圖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0"/>
            <a:ext cx="9233482" cy="6858000"/>
          </a:xfrm>
          <a:prstGeom prst="rect">
            <a:avLst/>
          </a:prstGeom>
        </p:spPr>
      </p:pic>
      <p:sp>
        <p:nvSpPr>
          <p:cNvPr id="5" name="標題 3"/>
          <p:cNvSpPr txBox="1">
            <a:spLocks/>
          </p:cNvSpPr>
          <p:nvPr/>
        </p:nvSpPr>
        <p:spPr>
          <a:xfrm>
            <a:off x="685800" y="9087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2011</a:t>
            </a:r>
            <a:r>
              <a:rPr kumimoji="0" lang="zh-TW" alt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台南地區「 國民中小學圖書館亮起來」</a:t>
            </a:r>
          </a:p>
        </p:txBody>
      </p:sp>
      <p:sp>
        <p:nvSpPr>
          <p:cNvPr id="6" name="副標題 4"/>
          <p:cNvSpPr txBox="1">
            <a:spLocks/>
          </p:cNvSpPr>
          <p:nvPr/>
        </p:nvSpPr>
        <p:spPr>
          <a:xfrm>
            <a:off x="539552" y="3573016"/>
            <a:ext cx="8208912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zh-TW" altLang="zh-TW" sz="5400" b="1" dirty="0">
                <a:latin typeface="標楷體" pitchFamily="65" charset="-120"/>
                <a:ea typeface="標楷體" pitchFamily="65" charset="-120"/>
              </a:rPr>
              <a:t>午餐</a:t>
            </a:r>
            <a:r>
              <a:rPr lang="en-US" altLang="zh-TW" sz="5400" b="1" dirty="0">
                <a:latin typeface="標楷體" pitchFamily="65" charset="-120"/>
                <a:ea typeface="標楷體" pitchFamily="65" charset="-120"/>
              </a:rPr>
              <a:t> / Lunch </a:t>
            </a:r>
            <a:r>
              <a:rPr lang="en-US" altLang="zh-TW" sz="5400" b="1" dirty="0" smtClean="0">
                <a:latin typeface="標楷體" pitchFamily="65" charset="-120"/>
                <a:ea typeface="標楷體" pitchFamily="65" charset="-120"/>
              </a:rPr>
              <a:t>Time</a:t>
            </a:r>
          </a:p>
          <a:p>
            <a:pPr algn="ctr"/>
            <a:r>
              <a:rPr kumimoji="0" lang="zh-TW" altLang="en-US" sz="5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時間：</a:t>
            </a:r>
            <a:r>
              <a:rPr lang="en-US" altLang="zh-TW" sz="5400" b="1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5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zh-TW" sz="5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5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00-13</a:t>
            </a:r>
            <a:r>
              <a:rPr lang="zh-TW" altLang="zh-TW" sz="5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5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00</a:t>
            </a:r>
            <a:endParaRPr kumimoji="0" lang="zh-TW" altLang="en-US" sz="5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 descr="圖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233482" cy="6858000"/>
          </a:xfrm>
          <a:prstGeom prst="rect">
            <a:avLst/>
          </a:prstGeom>
        </p:spPr>
      </p:pic>
      <p:sp>
        <p:nvSpPr>
          <p:cNvPr id="5" name="標題 3"/>
          <p:cNvSpPr txBox="1">
            <a:spLocks/>
          </p:cNvSpPr>
          <p:nvPr/>
        </p:nvSpPr>
        <p:spPr>
          <a:xfrm>
            <a:off x="685800" y="9087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2011</a:t>
            </a:r>
            <a:r>
              <a:rPr kumimoji="0" lang="zh-TW" alt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台南地區「 國民中小學圖書館亮起來」</a:t>
            </a:r>
          </a:p>
        </p:txBody>
      </p:sp>
      <p:sp>
        <p:nvSpPr>
          <p:cNvPr id="6" name="副標題 4"/>
          <p:cNvSpPr txBox="1">
            <a:spLocks/>
          </p:cNvSpPr>
          <p:nvPr/>
        </p:nvSpPr>
        <p:spPr>
          <a:xfrm>
            <a:off x="539552" y="3501008"/>
            <a:ext cx="8208912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zh-TW" altLang="en-US" sz="4000" b="1" dirty="0" smtClean="0">
                <a:latin typeface="標楷體" pitchFamily="65" charset="-120"/>
                <a:ea typeface="標楷體" pitchFamily="65" charset="-120"/>
              </a:rPr>
              <a:t>時間：</a:t>
            </a:r>
            <a:r>
              <a:rPr lang="en-US" altLang="zh-TW" sz="4000" b="1" dirty="0"/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13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00 – 14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30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主題</a:t>
            </a:r>
            <a:r>
              <a:rPr lang="zh-TW" altLang="zh-TW" sz="4000" b="1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圖書館經營管理實務分享</a:t>
            </a:r>
            <a:endParaRPr lang="zh-TW" altLang="zh-TW" sz="4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000" b="1" dirty="0">
                <a:latin typeface="標楷體" pitchFamily="65" charset="-120"/>
                <a:ea typeface="標楷體" pitchFamily="65" charset="-120"/>
              </a:rPr>
              <a:t>主講人：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國立交通大學參考諮詢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組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呂瑞蓮組長</a:t>
            </a:r>
            <a:endParaRPr kumimoji="0" lang="zh-TW" altLang="en-US" sz="4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 descr="圖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0"/>
            <a:ext cx="9233482" cy="6858000"/>
          </a:xfrm>
          <a:prstGeom prst="rect">
            <a:avLst/>
          </a:prstGeom>
        </p:spPr>
      </p:pic>
      <p:sp>
        <p:nvSpPr>
          <p:cNvPr id="5" name="標題 3"/>
          <p:cNvSpPr txBox="1">
            <a:spLocks/>
          </p:cNvSpPr>
          <p:nvPr/>
        </p:nvSpPr>
        <p:spPr>
          <a:xfrm>
            <a:off x="685800" y="9087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2011</a:t>
            </a:r>
            <a:r>
              <a:rPr kumimoji="0" lang="zh-TW" alt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台南地區「 國民中小學圖書館亮起來」</a:t>
            </a:r>
          </a:p>
        </p:txBody>
      </p:sp>
      <p:sp>
        <p:nvSpPr>
          <p:cNvPr id="6" name="副標題 4"/>
          <p:cNvSpPr txBox="1">
            <a:spLocks/>
          </p:cNvSpPr>
          <p:nvPr/>
        </p:nvSpPr>
        <p:spPr>
          <a:xfrm>
            <a:off x="539552" y="3573016"/>
            <a:ext cx="8208912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zh-TW" altLang="zh-TW" sz="5000" b="1" dirty="0">
                <a:latin typeface="標楷體" pitchFamily="65" charset="-120"/>
                <a:ea typeface="標楷體" pitchFamily="65" charset="-120"/>
              </a:rPr>
              <a:t>茶敘</a:t>
            </a:r>
            <a:r>
              <a:rPr lang="en-US" altLang="zh-TW" sz="5000" b="1" dirty="0">
                <a:latin typeface="標楷體" pitchFamily="65" charset="-120"/>
                <a:ea typeface="標楷體" pitchFamily="65" charset="-120"/>
              </a:rPr>
              <a:t> / Tea </a:t>
            </a:r>
            <a:r>
              <a:rPr lang="en-US" altLang="zh-TW" sz="5000" b="1" dirty="0" smtClean="0">
                <a:latin typeface="標楷體" pitchFamily="65" charset="-120"/>
                <a:ea typeface="標楷體" pitchFamily="65" charset="-120"/>
              </a:rPr>
              <a:t>Break</a:t>
            </a:r>
          </a:p>
          <a:p>
            <a:pPr algn="ctr"/>
            <a:r>
              <a:rPr kumimoji="0" lang="zh-TW" altLang="en-US" sz="5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標楷體" pitchFamily="65" charset="-120"/>
                <a:ea typeface="標楷體" pitchFamily="65" charset="-120"/>
              </a:rPr>
              <a:t>時間：</a:t>
            </a:r>
            <a:r>
              <a:rPr lang="en-US" altLang="zh-TW" sz="5400" b="1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5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14</a:t>
            </a:r>
            <a:r>
              <a:rPr lang="zh-TW" altLang="zh-TW" sz="5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5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30-14</a:t>
            </a:r>
            <a:r>
              <a:rPr lang="zh-TW" altLang="zh-TW" sz="5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5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50</a:t>
            </a:r>
            <a:endParaRPr kumimoji="0" lang="zh-TW" altLang="en-US" sz="5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 descr="圖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-27384"/>
            <a:ext cx="9233482" cy="6858000"/>
          </a:xfrm>
          <a:prstGeom prst="rect">
            <a:avLst/>
          </a:prstGeom>
        </p:spPr>
      </p:pic>
      <p:sp>
        <p:nvSpPr>
          <p:cNvPr id="5" name="標題 3"/>
          <p:cNvSpPr txBox="1">
            <a:spLocks/>
          </p:cNvSpPr>
          <p:nvPr/>
        </p:nvSpPr>
        <p:spPr>
          <a:xfrm>
            <a:off x="685800" y="9087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2011</a:t>
            </a:r>
            <a:r>
              <a:rPr kumimoji="0" lang="zh-TW" alt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台南地區「 國民中小學圖書館亮起來」</a:t>
            </a:r>
          </a:p>
        </p:txBody>
      </p:sp>
      <p:sp>
        <p:nvSpPr>
          <p:cNvPr id="6" name="副標題 4"/>
          <p:cNvSpPr txBox="1">
            <a:spLocks/>
          </p:cNvSpPr>
          <p:nvPr/>
        </p:nvSpPr>
        <p:spPr>
          <a:xfrm>
            <a:off x="539552" y="3284984"/>
            <a:ext cx="8208912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zh-TW" altLang="en-US" sz="4000" b="1" dirty="0" smtClean="0">
                <a:latin typeface="標楷體" pitchFamily="65" charset="-120"/>
                <a:ea typeface="標楷體" pitchFamily="65" charset="-120"/>
              </a:rPr>
              <a:t>時間</a:t>
            </a:r>
            <a:r>
              <a:rPr lang="zh-TW" altLang="en-US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14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50 – 15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50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主題</a:t>
            </a:r>
            <a:r>
              <a:rPr lang="zh-TW" altLang="zh-TW" sz="4000" b="1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閱讀理解課程建構與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圖書館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利用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教學轉化之歷程</a:t>
            </a:r>
            <a:endParaRPr lang="zh-TW" altLang="zh-TW" sz="4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000" b="1" dirty="0">
                <a:latin typeface="標楷體" pitchFamily="65" charset="-120"/>
                <a:ea typeface="標楷體" pitchFamily="65" charset="-120"/>
              </a:rPr>
              <a:t>主講人：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高雄市獅湖國小教務處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研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發組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陳妙瓊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組長</a:t>
            </a:r>
            <a:endParaRPr kumimoji="0" lang="zh-TW" altLang="en-US" sz="4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 descr="圖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233482" cy="6858000"/>
          </a:xfrm>
          <a:prstGeom prst="rect">
            <a:avLst/>
          </a:prstGeom>
        </p:spPr>
      </p:pic>
      <p:sp>
        <p:nvSpPr>
          <p:cNvPr id="5" name="標題 3"/>
          <p:cNvSpPr txBox="1">
            <a:spLocks/>
          </p:cNvSpPr>
          <p:nvPr/>
        </p:nvSpPr>
        <p:spPr>
          <a:xfrm>
            <a:off x="685800" y="9087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2011</a:t>
            </a:r>
            <a:r>
              <a:rPr kumimoji="0" lang="zh-TW" alt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台南地區「 國民中小學圖書館亮起來」</a:t>
            </a:r>
          </a:p>
        </p:txBody>
      </p:sp>
      <p:sp>
        <p:nvSpPr>
          <p:cNvPr id="7" name="副標題 4"/>
          <p:cNvSpPr txBox="1">
            <a:spLocks/>
          </p:cNvSpPr>
          <p:nvPr/>
        </p:nvSpPr>
        <p:spPr>
          <a:xfrm>
            <a:off x="539552" y="3573016"/>
            <a:ext cx="8208912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綜合座談</a:t>
            </a:r>
            <a:endParaRPr lang="zh-TW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 smtClean="0">
                <a:latin typeface="標楷體" pitchFamily="65" charset="-120"/>
                <a:ea typeface="標楷體" pitchFamily="65" charset="-120"/>
              </a:rPr>
              <a:t>時間</a:t>
            </a:r>
            <a:r>
              <a:rPr lang="zh-TW" altLang="en-US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15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50 – 16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30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主持人</a:t>
            </a:r>
            <a:r>
              <a:rPr lang="zh-TW" altLang="zh-TW" sz="4000" b="1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國立臺南大學教育學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系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陳海泓</a:t>
            </a:r>
            <a:r>
              <a:rPr lang="zh-TW" altLang="zh-TW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教授</a:t>
            </a:r>
            <a:endParaRPr kumimoji="0" lang="zh-TW" altLang="en-US" sz="4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C65C5327EECF88459949FBBC3E13ACE9" ma:contentTypeVersion="0" ma:contentTypeDescription="建立新的文件。" ma:contentTypeScope="" ma:versionID="05a99718c23075c66b18ebedcac3fe4f">
  <xsd:schema xmlns:xsd="http://www.w3.org/2001/XMLSchema" xmlns:p="http://schemas.microsoft.com/office/2006/metadata/properties" targetNamespace="http://schemas.microsoft.com/office/2006/metadata/properties" ma:root="true" ma:fieldsID="b8ca951d90cafeb83d4a03d140f1bad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 ma:readOnly="true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1EC8189-9A33-4C89-A200-C143972B2D8D}"/>
</file>

<file path=customXml/itemProps2.xml><?xml version="1.0" encoding="utf-8"?>
<ds:datastoreItem xmlns:ds="http://schemas.openxmlformats.org/officeDocument/2006/customXml" ds:itemID="{C0DE8372-E0D5-4B99-A074-62E020AAAF44}"/>
</file>

<file path=customXml/itemProps3.xml><?xml version="1.0" encoding="utf-8"?>
<ds:datastoreItem xmlns:ds="http://schemas.openxmlformats.org/officeDocument/2006/customXml" ds:itemID="{2D3B2D74-F0C4-403C-A94B-28ADB8FE7EAA}"/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298</Words>
  <Application>Microsoft Office PowerPoint</Application>
  <PresentationFormat>如螢幕大小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Office 佈景主題</vt:lpstr>
      <vt:lpstr>投影片 1</vt:lpstr>
      <vt:lpstr>2011台南地區「 國民中小學圖書館亮起來」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2011台南地區「 國民中小學圖書館亮起來」</dc:title>
  <dc:creator> </dc:creator>
  <cp:lastModifiedBy> </cp:lastModifiedBy>
  <cp:revision>7</cp:revision>
  <dcterms:created xsi:type="dcterms:W3CDTF">2011-05-30T01:47:42Z</dcterms:created>
  <dcterms:modified xsi:type="dcterms:W3CDTF">2011-05-30T02:20:13Z</dcterms:modified>
</cp:coreProperties>
</file>