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74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grpSp>
        <p:nvGrpSpPr>
          <p:cNvPr id="2" name="群組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手繪多邊形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手繪多邊形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線接點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9654F79-66DF-432C-B9CC-449235EE6775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06F5434-B431-4303-8C51-9D98778ED9B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654F79-66DF-432C-B9CC-449235EE6775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6F5434-B431-4303-8C51-9D98778ED9B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654F79-66DF-432C-B9CC-449235EE6775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6F5434-B431-4303-8C51-9D98778ED9B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＞形箭號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＞形箭號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654F79-66DF-432C-B9CC-449235EE6775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6F5434-B431-4303-8C51-9D98778ED9B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654F79-66DF-432C-B9CC-449235EE6775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6F5434-B431-4303-8C51-9D98778ED9B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654F79-66DF-432C-B9CC-449235EE6775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6F5434-B431-4303-8C51-9D98778ED9B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654F79-66DF-432C-B9CC-449235EE6775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6F5434-B431-4303-8C51-9D98778ED9B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9654F79-66DF-432C-B9CC-449235EE6775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6F5434-B431-4303-8C51-9D98778ED9B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9654F79-66DF-432C-B9CC-449235EE6775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06F5434-B431-4303-8C51-9D98778ED9B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手繪多邊形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直角三角形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直線接點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＞形箭號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＞形箭號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654F79-66DF-432C-B9CC-449235EE6775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6F5434-B431-4303-8C51-9D98778ED9B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654F79-66DF-432C-B9CC-449235EE6775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6F5434-B431-4303-8C51-9D98778ED9B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手繪多邊形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直線接點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9654F79-66DF-432C-B9CC-449235EE6775}" type="datetimeFigureOut">
              <a:rPr lang="zh-TW" altLang="en-US" smtClean="0"/>
              <a:t>2012/11/2</a:t>
            </a:fld>
            <a:endParaRPr lang="zh-TW" altLang="en-US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06F5434-B431-4303-8C51-9D98778ED9B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4632" cy="3195786"/>
          </a:xfrm>
        </p:spPr>
        <p:txBody>
          <a:bodyPr>
            <a:normAutofit fontScale="90000"/>
          </a:bodyPr>
          <a:lstStyle/>
          <a:p>
            <a:r>
              <a:rPr lang="zh-TW" altLang="en-US" sz="7200" dirty="0">
                <a:latin typeface="標楷體" pitchFamily="65" charset="-120"/>
                <a:ea typeface="標楷體" pitchFamily="65" charset="-120"/>
              </a:rPr>
              <a:t>資訊</a:t>
            </a:r>
            <a:r>
              <a:rPr lang="zh-TW" altLang="en-US" sz="7200" dirty="0" smtClean="0">
                <a:latin typeface="標楷體" pitchFamily="65" charset="-120"/>
                <a:ea typeface="標楷體" pitchFamily="65" charset="-120"/>
              </a:rPr>
              <a:t>倫理課程</a:t>
            </a:r>
            <a:r>
              <a:rPr lang="en-US" altLang="zh-TW" sz="72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7200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教育部 數位學習服務平台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http://ups.moe.edu.tw/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717032"/>
            <a:ext cx="6872808" cy="1921768"/>
          </a:xfrm>
        </p:spPr>
        <p:txBody>
          <a:bodyPr/>
          <a:lstStyle/>
          <a:p>
            <a:r>
              <a:rPr lang="zh-TW" altLang="en-US" dirty="0"/>
              <a:t>網路素養線上數位學習</a:t>
            </a:r>
            <a:r>
              <a:rPr lang="zh-TW" altLang="en-US" dirty="0" smtClean="0"/>
              <a:t>課程</a:t>
            </a:r>
            <a:endParaRPr lang="en-US" altLang="zh-TW" dirty="0" smtClean="0"/>
          </a:p>
          <a:p>
            <a:r>
              <a:rPr lang="zh-TW" altLang="en-US" dirty="0"/>
              <a:t>資訊倫理</a:t>
            </a:r>
            <a:r>
              <a:rPr lang="zh-TW" altLang="en-US" dirty="0" smtClean="0"/>
              <a:t>─校長主任篇</a:t>
            </a:r>
            <a:endParaRPr lang="en-US" altLang="zh-TW" dirty="0" smtClean="0"/>
          </a:p>
          <a:p>
            <a:r>
              <a:rPr lang="zh-TW" altLang="en-US" dirty="0"/>
              <a:t>資訊倫理─</a:t>
            </a:r>
            <a:r>
              <a:rPr lang="zh-TW" altLang="en-US" dirty="0" smtClean="0"/>
              <a:t>教師篇</a:t>
            </a:r>
            <a:endParaRPr lang="zh-TW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2691730"/>
          </a:xfrm>
        </p:spPr>
        <p:txBody>
          <a:bodyPr>
            <a:normAutofit/>
          </a:bodyPr>
          <a:lstStyle/>
          <a:p>
            <a:r>
              <a:rPr lang="zh-TW" altLang="en-US" sz="7200" dirty="0" smtClean="0">
                <a:latin typeface="標楷體" pitchFamily="65" charset="-120"/>
                <a:ea typeface="標楷體" pitchFamily="65" charset="-120"/>
              </a:rPr>
              <a:t>資訊倫理宣導</a:t>
            </a:r>
            <a:endParaRPr lang="zh-TW" altLang="en-US" sz="72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4800" dirty="0" smtClean="0"/>
              <a:t>主講人：陳秋婷</a:t>
            </a:r>
            <a:endParaRPr lang="zh-TW" altLang="en-US" sz="4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匯合">
  <a:themeElements>
    <a:clrScheme name="匯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匯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匯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3F90E00D951EBA459F0769F70BA67551" ma:contentTypeVersion="0" ma:contentTypeDescription="建立新的文件。" ma:contentTypeScope="" ma:versionID="2465ff637009f36f78503e9d5155d106">
  <xsd:schema xmlns:xsd="http://www.w3.org/2001/XMLSchema" xmlns:p="http://schemas.microsoft.com/office/2006/metadata/properties" targetNamespace="http://schemas.microsoft.com/office/2006/metadata/properties" ma:root="true" ma:fieldsID="b8ca951d90cafeb83d4a03d140f1bad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 ma:readOnly="true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DBF3861-2609-4087-AC90-EA594A82D83B}"/>
</file>

<file path=customXml/itemProps2.xml><?xml version="1.0" encoding="utf-8"?>
<ds:datastoreItem xmlns:ds="http://schemas.openxmlformats.org/officeDocument/2006/customXml" ds:itemID="{05428870-8D3C-45CB-AE68-AD360CAFB2A1}"/>
</file>

<file path=customXml/itemProps3.xml><?xml version="1.0" encoding="utf-8"?>
<ds:datastoreItem xmlns:ds="http://schemas.openxmlformats.org/officeDocument/2006/customXml" ds:itemID="{001DAC1B-ED69-49EB-9355-FDEEBD4C2D9A}"/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</TotalTime>
  <Words>28</Words>
  <Application>Microsoft Office PowerPoint</Application>
  <PresentationFormat>如螢幕大小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3" baseType="lpstr">
      <vt:lpstr>匯合</vt:lpstr>
      <vt:lpstr>資訊倫理課程  教育部 數位學習服務平台 http://ups.moe.edu.tw/</vt:lpstr>
      <vt:lpstr>資訊倫理宣導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資訊倫理課程  教育部 數位學習服務平台 http://ups.moe.edu.tw/</dc:title>
  <dc:creator>chris</dc:creator>
  <cp:lastModifiedBy>chris</cp:lastModifiedBy>
  <cp:revision>1</cp:revision>
  <dcterms:created xsi:type="dcterms:W3CDTF">2012-11-02T08:34:51Z</dcterms:created>
  <dcterms:modified xsi:type="dcterms:W3CDTF">2012-11-02T08:42:08Z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0x0101003F90E00D951EBA459F0769F70BA67551</vt:lpwstr>
  </property>
</Properties>
</file>