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3" r:id="rId5"/>
    <p:sldId id="257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EF2837-09AF-48BA-9239-33A3969D0A3E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4F2F814C-F837-4929-A0F4-B0E63D878F7D}">
      <dgm:prSet phldrT="[文字]"/>
      <dgm:spPr/>
      <dgm:t>
        <a:bodyPr/>
        <a:lstStyle/>
        <a:p>
          <a:r>
            <a:rPr lang="zh-TW" altLang="en-US" b="1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種類</a:t>
          </a:r>
          <a:endParaRPr lang="zh-TW" altLang="en-US" dirty="0"/>
        </a:p>
      </dgm:t>
    </dgm:pt>
    <dgm:pt modelId="{95B99D7F-7A2A-42C2-8B07-E16C18983542}" type="parTrans" cxnId="{F6276C51-82D7-4AED-81CB-7815AA3D32FD}">
      <dgm:prSet/>
      <dgm:spPr/>
      <dgm:t>
        <a:bodyPr/>
        <a:lstStyle/>
        <a:p>
          <a:endParaRPr lang="zh-TW" altLang="en-US"/>
        </a:p>
      </dgm:t>
    </dgm:pt>
    <dgm:pt modelId="{73B377D3-ACBB-4EE0-8279-76048D1B1C5F}" type="sibTrans" cxnId="{F6276C51-82D7-4AED-81CB-7815AA3D32FD}">
      <dgm:prSet/>
      <dgm:spPr/>
      <dgm:t>
        <a:bodyPr/>
        <a:lstStyle/>
        <a:p>
          <a:endParaRPr lang="zh-TW" altLang="en-US"/>
        </a:p>
      </dgm:t>
    </dgm:pt>
    <dgm:pt modelId="{337A50F9-AE54-4824-8C74-262C0C2520F8}">
      <dgm:prSet phldrT="[文字]"/>
      <dgm:spPr/>
      <dgm:t>
        <a:bodyPr/>
        <a:lstStyle/>
        <a:p>
          <a:r>
            <a:rPr lang="zh-TW" altLang="en-US" b="1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社交網站</a:t>
          </a:r>
          <a:endParaRPr lang="zh-TW" altLang="en-US" dirty="0"/>
        </a:p>
      </dgm:t>
    </dgm:pt>
    <dgm:pt modelId="{7FA90B64-C9D2-4A36-BD10-835B909BCA44}" type="parTrans" cxnId="{6646F1D2-87D4-4843-BCAA-95C3CF70D3A6}">
      <dgm:prSet/>
      <dgm:spPr/>
      <dgm:t>
        <a:bodyPr/>
        <a:lstStyle/>
        <a:p>
          <a:endParaRPr lang="zh-TW" altLang="en-US"/>
        </a:p>
      </dgm:t>
    </dgm:pt>
    <dgm:pt modelId="{736EBB64-2B98-4CE6-BF8F-72412C2DBDB9}" type="sibTrans" cxnId="{6646F1D2-87D4-4843-BCAA-95C3CF70D3A6}">
      <dgm:prSet/>
      <dgm:spPr/>
      <dgm:t>
        <a:bodyPr/>
        <a:lstStyle/>
        <a:p>
          <a:endParaRPr lang="zh-TW" altLang="en-US"/>
        </a:p>
      </dgm:t>
    </dgm:pt>
    <dgm:pt modelId="{A5847DD4-0679-47C2-AF84-D523F1ED22D3}">
      <dgm:prSet phldrT="[文字]"/>
      <dgm:spPr/>
      <dgm:t>
        <a:bodyPr/>
        <a:lstStyle/>
        <a:p>
          <a:r>
            <a:rPr lang="zh-TW" altLang="en-US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架站</a:t>
          </a:r>
          <a:r>
            <a:rPr lang="zh-TW" altLang="en-US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軟體</a:t>
          </a:r>
          <a:endParaRPr lang="zh-TW" altLang="en-US" dirty="0"/>
        </a:p>
      </dgm:t>
    </dgm:pt>
    <dgm:pt modelId="{D4D50210-62DA-470D-B713-C8D0C8E269B2}" type="parTrans" cxnId="{BFAA7BCA-6859-4059-8161-4052B2049B31}">
      <dgm:prSet/>
      <dgm:spPr/>
      <dgm:t>
        <a:bodyPr/>
        <a:lstStyle/>
        <a:p>
          <a:endParaRPr lang="zh-TW" altLang="en-US"/>
        </a:p>
      </dgm:t>
    </dgm:pt>
    <dgm:pt modelId="{B03953A9-BFB3-497D-B52A-47E26BCE3429}" type="sibTrans" cxnId="{BFAA7BCA-6859-4059-8161-4052B2049B31}">
      <dgm:prSet/>
      <dgm:spPr/>
      <dgm:t>
        <a:bodyPr/>
        <a:lstStyle/>
        <a:p>
          <a:endParaRPr lang="zh-TW" altLang="en-US"/>
        </a:p>
      </dgm:t>
    </dgm:pt>
    <dgm:pt modelId="{87F66B23-C4AD-47C4-9F53-82816567D40C}">
      <dgm:prSet/>
      <dgm:spPr/>
      <dgm:t>
        <a:bodyPr/>
        <a:lstStyle/>
        <a:p>
          <a:r>
            <a:rPr lang="zh-TW" altLang="en-US" b="1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學校入口網</a:t>
          </a:r>
          <a:endParaRPr lang="zh-TW" altLang="en-US" dirty="0"/>
        </a:p>
      </dgm:t>
    </dgm:pt>
    <dgm:pt modelId="{30E609B8-C2CF-4B6E-9C90-E6926737FBF9}" type="parTrans" cxnId="{6FA5F8A1-94F8-46B7-BB38-AC131FF328E4}">
      <dgm:prSet/>
      <dgm:spPr/>
      <dgm:t>
        <a:bodyPr/>
        <a:lstStyle/>
        <a:p>
          <a:endParaRPr lang="zh-TW" altLang="en-US"/>
        </a:p>
      </dgm:t>
    </dgm:pt>
    <dgm:pt modelId="{B8921BCA-0299-416A-B998-67833BADBAD9}" type="sibTrans" cxnId="{6FA5F8A1-94F8-46B7-BB38-AC131FF328E4}">
      <dgm:prSet/>
      <dgm:spPr/>
      <dgm:t>
        <a:bodyPr/>
        <a:lstStyle/>
        <a:p>
          <a:endParaRPr lang="zh-TW" altLang="en-US"/>
        </a:p>
      </dgm:t>
    </dgm:pt>
    <dgm:pt modelId="{BCA50D8C-8882-4468-83D0-9B12816C53D4}">
      <dgm:prSet/>
      <dgm:spPr/>
      <dgm:t>
        <a:bodyPr/>
        <a:lstStyle/>
        <a:p>
          <a:r>
            <a:rPr lang="zh-TW" altLang="en-US" b="1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班級網站</a:t>
          </a:r>
          <a:endParaRPr lang="zh-TW" altLang="en-US" dirty="0"/>
        </a:p>
      </dgm:t>
    </dgm:pt>
    <dgm:pt modelId="{069D1DF4-E185-4C21-9A56-82CB7E53EB18}" type="parTrans" cxnId="{DB476097-3392-49F4-A290-4CEF0FBBDF8C}">
      <dgm:prSet/>
      <dgm:spPr/>
      <dgm:t>
        <a:bodyPr/>
        <a:lstStyle/>
        <a:p>
          <a:endParaRPr lang="zh-TW" altLang="en-US"/>
        </a:p>
      </dgm:t>
    </dgm:pt>
    <dgm:pt modelId="{22814D95-6B94-4215-9B7C-CC4AF658BA96}" type="sibTrans" cxnId="{DB476097-3392-49F4-A290-4CEF0FBBDF8C}">
      <dgm:prSet/>
      <dgm:spPr/>
      <dgm:t>
        <a:bodyPr/>
        <a:lstStyle/>
        <a:p>
          <a:endParaRPr lang="zh-TW" altLang="en-US"/>
        </a:p>
      </dgm:t>
    </dgm:pt>
    <dgm:pt modelId="{51A51D90-CD4A-4333-9FE8-080A8439EA04}" type="pres">
      <dgm:prSet presAssocID="{A2EF2837-09AF-48BA-9239-33A3969D0A3E}" presName="CompostProcess" presStyleCnt="0">
        <dgm:presLayoutVars>
          <dgm:dir/>
          <dgm:resizeHandles val="exact"/>
        </dgm:presLayoutVars>
      </dgm:prSet>
      <dgm:spPr/>
    </dgm:pt>
    <dgm:pt modelId="{A252BD34-49CE-44EC-89FB-4AB1DBC251F9}" type="pres">
      <dgm:prSet presAssocID="{A2EF2837-09AF-48BA-9239-33A3969D0A3E}" presName="arrow" presStyleLbl="bgShp" presStyleIdx="0" presStyleCnt="1"/>
      <dgm:spPr/>
    </dgm:pt>
    <dgm:pt modelId="{BABACE61-4C8D-4290-8B25-FFAED0E8E528}" type="pres">
      <dgm:prSet presAssocID="{A2EF2837-09AF-48BA-9239-33A3969D0A3E}" presName="linearProcess" presStyleCnt="0"/>
      <dgm:spPr/>
    </dgm:pt>
    <dgm:pt modelId="{89758A13-958F-4DA1-B80E-596F14CE457D}" type="pres">
      <dgm:prSet presAssocID="{4F2F814C-F837-4929-A0F4-B0E63D878F7D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07185E-98DB-477E-A505-758754725B05}" type="pres">
      <dgm:prSet presAssocID="{73B377D3-ACBB-4EE0-8279-76048D1B1C5F}" presName="sibTrans" presStyleCnt="0"/>
      <dgm:spPr/>
    </dgm:pt>
    <dgm:pt modelId="{2C01E4FA-EC14-4CAC-A569-EF700613AB00}" type="pres">
      <dgm:prSet presAssocID="{337A50F9-AE54-4824-8C74-262C0C2520F8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03D490-2ECD-4597-964D-1F363A2DFC2F}" type="pres">
      <dgm:prSet presAssocID="{736EBB64-2B98-4CE6-BF8F-72412C2DBDB9}" presName="sibTrans" presStyleCnt="0"/>
      <dgm:spPr/>
    </dgm:pt>
    <dgm:pt modelId="{CABDB9B9-44A3-499F-B00A-83F8FDC4B4FB}" type="pres">
      <dgm:prSet presAssocID="{A5847DD4-0679-47C2-AF84-D523F1ED22D3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E79CA9F-AD77-4FAC-9642-E36AF57E0EAB}" type="pres">
      <dgm:prSet presAssocID="{B03953A9-BFB3-497D-B52A-47E26BCE3429}" presName="sibTrans" presStyleCnt="0"/>
      <dgm:spPr/>
    </dgm:pt>
    <dgm:pt modelId="{B795FC49-00AE-497C-B92D-4585897B52A1}" type="pres">
      <dgm:prSet presAssocID="{87F66B23-C4AD-47C4-9F53-82816567D40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A585AC9-F1AE-477B-AEFE-8E5707E5D2AD}" type="pres">
      <dgm:prSet presAssocID="{B8921BCA-0299-416A-B998-67833BADBAD9}" presName="sibTrans" presStyleCnt="0"/>
      <dgm:spPr/>
    </dgm:pt>
    <dgm:pt modelId="{87399225-570E-4884-8157-7AA1E00A02EC}" type="pres">
      <dgm:prSet presAssocID="{BCA50D8C-8882-4468-83D0-9B12816C53D4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B6D7A98-EF9F-46F3-8B21-5C8CF693088A}" type="presOf" srcId="{A2EF2837-09AF-48BA-9239-33A3969D0A3E}" destId="{51A51D90-CD4A-4333-9FE8-080A8439EA04}" srcOrd="0" destOrd="0" presId="urn:microsoft.com/office/officeart/2005/8/layout/hProcess9"/>
    <dgm:cxn modelId="{CD4C3E3B-8083-4738-AC38-0B7399677015}" type="presOf" srcId="{4F2F814C-F837-4929-A0F4-B0E63D878F7D}" destId="{89758A13-958F-4DA1-B80E-596F14CE457D}" srcOrd="0" destOrd="0" presId="urn:microsoft.com/office/officeart/2005/8/layout/hProcess9"/>
    <dgm:cxn modelId="{256C3103-F4B6-4C65-A004-5A05568A9676}" type="presOf" srcId="{A5847DD4-0679-47C2-AF84-D523F1ED22D3}" destId="{CABDB9B9-44A3-499F-B00A-83F8FDC4B4FB}" srcOrd="0" destOrd="0" presId="urn:microsoft.com/office/officeart/2005/8/layout/hProcess9"/>
    <dgm:cxn modelId="{6FA5F8A1-94F8-46B7-BB38-AC131FF328E4}" srcId="{A2EF2837-09AF-48BA-9239-33A3969D0A3E}" destId="{87F66B23-C4AD-47C4-9F53-82816567D40C}" srcOrd="3" destOrd="0" parTransId="{30E609B8-C2CF-4B6E-9C90-E6926737FBF9}" sibTransId="{B8921BCA-0299-416A-B998-67833BADBAD9}"/>
    <dgm:cxn modelId="{5F961D7E-47BC-41D4-85DB-9F4C11D5C243}" type="presOf" srcId="{BCA50D8C-8882-4468-83D0-9B12816C53D4}" destId="{87399225-570E-4884-8157-7AA1E00A02EC}" srcOrd="0" destOrd="0" presId="urn:microsoft.com/office/officeart/2005/8/layout/hProcess9"/>
    <dgm:cxn modelId="{BFAA7BCA-6859-4059-8161-4052B2049B31}" srcId="{A2EF2837-09AF-48BA-9239-33A3969D0A3E}" destId="{A5847DD4-0679-47C2-AF84-D523F1ED22D3}" srcOrd="2" destOrd="0" parTransId="{D4D50210-62DA-470D-B713-C8D0C8E269B2}" sibTransId="{B03953A9-BFB3-497D-B52A-47E26BCE3429}"/>
    <dgm:cxn modelId="{F6276C51-82D7-4AED-81CB-7815AA3D32FD}" srcId="{A2EF2837-09AF-48BA-9239-33A3969D0A3E}" destId="{4F2F814C-F837-4929-A0F4-B0E63D878F7D}" srcOrd="0" destOrd="0" parTransId="{95B99D7F-7A2A-42C2-8B07-E16C18983542}" sibTransId="{73B377D3-ACBB-4EE0-8279-76048D1B1C5F}"/>
    <dgm:cxn modelId="{6646F1D2-87D4-4843-BCAA-95C3CF70D3A6}" srcId="{A2EF2837-09AF-48BA-9239-33A3969D0A3E}" destId="{337A50F9-AE54-4824-8C74-262C0C2520F8}" srcOrd="1" destOrd="0" parTransId="{7FA90B64-C9D2-4A36-BD10-835B909BCA44}" sibTransId="{736EBB64-2B98-4CE6-BF8F-72412C2DBDB9}"/>
    <dgm:cxn modelId="{8BA8D3AA-8F31-42C6-919B-4EB938E2BE99}" type="presOf" srcId="{337A50F9-AE54-4824-8C74-262C0C2520F8}" destId="{2C01E4FA-EC14-4CAC-A569-EF700613AB00}" srcOrd="0" destOrd="0" presId="urn:microsoft.com/office/officeart/2005/8/layout/hProcess9"/>
    <dgm:cxn modelId="{5E835FE4-414A-407B-AAF6-4E8D66413A04}" type="presOf" srcId="{87F66B23-C4AD-47C4-9F53-82816567D40C}" destId="{B795FC49-00AE-497C-B92D-4585897B52A1}" srcOrd="0" destOrd="0" presId="urn:microsoft.com/office/officeart/2005/8/layout/hProcess9"/>
    <dgm:cxn modelId="{DB476097-3392-49F4-A290-4CEF0FBBDF8C}" srcId="{A2EF2837-09AF-48BA-9239-33A3969D0A3E}" destId="{BCA50D8C-8882-4468-83D0-9B12816C53D4}" srcOrd="4" destOrd="0" parTransId="{069D1DF4-E185-4C21-9A56-82CB7E53EB18}" sibTransId="{22814D95-6B94-4215-9B7C-CC4AF658BA96}"/>
    <dgm:cxn modelId="{711360A2-EBFE-4011-938D-1D680DCF735E}" type="presParOf" srcId="{51A51D90-CD4A-4333-9FE8-080A8439EA04}" destId="{A252BD34-49CE-44EC-89FB-4AB1DBC251F9}" srcOrd="0" destOrd="0" presId="urn:microsoft.com/office/officeart/2005/8/layout/hProcess9"/>
    <dgm:cxn modelId="{9579D976-42DB-43A9-8327-CEB23C7EBFB3}" type="presParOf" srcId="{51A51D90-CD4A-4333-9FE8-080A8439EA04}" destId="{BABACE61-4C8D-4290-8B25-FFAED0E8E528}" srcOrd="1" destOrd="0" presId="urn:microsoft.com/office/officeart/2005/8/layout/hProcess9"/>
    <dgm:cxn modelId="{98288A93-8DD8-4982-968F-6BD3B6968C27}" type="presParOf" srcId="{BABACE61-4C8D-4290-8B25-FFAED0E8E528}" destId="{89758A13-958F-4DA1-B80E-596F14CE457D}" srcOrd="0" destOrd="0" presId="urn:microsoft.com/office/officeart/2005/8/layout/hProcess9"/>
    <dgm:cxn modelId="{A006E315-7EF5-407A-9E2E-0468D8763F13}" type="presParOf" srcId="{BABACE61-4C8D-4290-8B25-FFAED0E8E528}" destId="{0607185E-98DB-477E-A505-758754725B05}" srcOrd="1" destOrd="0" presId="urn:microsoft.com/office/officeart/2005/8/layout/hProcess9"/>
    <dgm:cxn modelId="{16D9DE69-7B49-447D-911E-8965A2A6352E}" type="presParOf" srcId="{BABACE61-4C8D-4290-8B25-FFAED0E8E528}" destId="{2C01E4FA-EC14-4CAC-A569-EF700613AB00}" srcOrd="2" destOrd="0" presId="urn:microsoft.com/office/officeart/2005/8/layout/hProcess9"/>
    <dgm:cxn modelId="{F6CE87BB-0B24-40EF-8875-236B951D64E5}" type="presParOf" srcId="{BABACE61-4C8D-4290-8B25-FFAED0E8E528}" destId="{0A03D490-2ECD-4597-964D-1F363A2DFC2F}" srcOrd="3" destOrd="0" presId="urn:microsoft.com/office/officeart/2005/8/layout/hProcess9"/>
    <dgm:cxn modelId="{28BE5F83-7212-4059-B5DB-0998A3231499}" type="presParOf" srcId="{BABACE61-4C8D-4290-8B25-FFAED0E8E528}" destId="{CABDB9B9-44A3-499F-B00A-83F8FDC4B4FB}" srcOrd="4" destOrd="0" presId="urn:microsoft.com/office/officeart/2005/8/layout/hProcess9"/>
    <dgm:cxn modelId="{456B6813-1006-4C64-BAD3-EC727D1DB4C8}" type="presParOf" srcId="{BABACE61-4C8D-4290-8B25-FFAED0E8E528}" destId="{4E79CA9F-AD77-4FAC-9642-E36AF57E0EAB}" srcOrd="5" destOrd="0" presId="urn:microsoft.com/office/officeart/2005/8/layout/hProcess9"/>
    <dgm:cxn modelId="{6FEE5AEB-04C9-47D4-B515-804C123D966B}" type="presParOf" srcId="{BABACE61-4C8D-4290-8B25-FFAED0E8E528}" destId="{B795FC49-00AE-497C-B92D-4585897B52A1}" srcOrd="6" destOrd="0" presId="urn:microsoft.com/office/officeart/2005/8/layout/hProcess9"/>
    <dgm:cxn modelId="{4402D2D3-4467-4F92-81A8-F352FD07765E}" type="presParOf" srcId="{BABACE61-4C8D-4290-8B25-FFAED0E8E528}" destId="{2A585AC9-F1AE-477B-AEFE-8E5707E5D2AD}" srcOrd="7" destOrd="0" presId="urn:microsoft.com/office/officeart/2005/8/layout/hProcess9"/>
    <dgm:cxn modelId="{71DD0068-88EE-446D-8FD2-7AC67485E3F6}" type="presParOf" srcId="{BABACE61-4C8D-4290-8B25-FFAED0E8E528}" destId="{87399225-570E-4884-8157-7AA1E00A02EC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52BD34-49CE-44EC-89FB-4AB1DBC251F9}">
      <dsp:nvSpPr>
        <dsp:cNvPr id="0" name=""/>
        <dsp:cNvSpPr/>
      </dsp:nvSpPr>
      <dsp:spPr>
        <a:xfrm>
          <a:off x="610267" y="0"/>
          <a:ext cx="6916368" cy="484031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58A13-958F-4DA1-B80E-596F14CE457D}">
      <dsp:nvSpPr>
        <dsp:cNvPr id="0" name=""/>
        <dsp:cNvSpPr/>
      </dsp:nvSpPr>
      <dsp:spPr>
        <a:xfrm>
          <a:off x="904" y="1452093"/>
          <a:ext cx="1526420" cy="1936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種類</a:t>
          </a:r>
          <a:endParaRPr lang="zh-TW" altLang="en-US" sz="3300" kern="1200" dirty="0"/>
        </a:p>
      </dsp:txBody>
      <dsp:txXfrm>
        <a:off x="904" y="1452093"/>
        <a:ext cx="1526420" cy="1936124"/>
      </dsp:txXfrm>
    </dsp:sp>
    <dsp:sp modelId="{2C01E4FA-EC14-4CAC-A569-EF700613AB00}">
      <dsp:nvSpPr>
        <dsp:cNvPr id="0" name=""/>
        <dsp:cNvSpPr/>
      </dsp:nvSpPr>
      <dsp:spPr>
        <a:xfrm>
          <a:off x="1653073" y="1452093"/>
          <a:ext cx="1526420" cy="1936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社交網站</a:t>
          </a:r>
          <a:endParaRPr lang="zh-TW" altLang="en-US" sz="3300" kern="1200" dirty="0"/>
        </a:p>
      </dsp:txBody>
      <dsp:txXfrm>
        <a:off x="1653073" y="1452093"/>
        <a:ext cx="1526420" cy="1936124"/>
      </dsp:txXfrm>
    </dsp:sp>
    <dsp:sp modelId="{CABDB9B9-44A3-499F-B00A-83F8FDC4B4FB}">
      <dsp:nvSpPr>
        <dsp:cNvPr id="0" name=""/>
        <dsp:cNvSpPr/>
      </dsp:nvSpPr>
      <dsp:spPr>
        <a:xfrm>
          <a:off x="3305241" y="1452093"/>
          <a:ext cx="1526420" cy="1936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架站</a:t>
          </a:r>
          <a:r>
            <a:rPr lang="zh-TW" altLang="en-US" sz="3300" b="1" kern="12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軟體</a:t>
          </a:r>
          <a:endParaRPr lang="zh-TW" altLang="en-US" sz="3300" kern="1200" dirty="0"/>
        </a:p>
      </dsp:txBody>
      <dsp:txXfrm>
        <a:off x="3305241" y="1452093"/>
        <a:ext cx="1526420" cy="1936124"/>
      </dsp:txXfrm>
    </dsp:sp>
    <dsp:sp modelId="{B795FC49-00AE-497C-B92D-4585897B52A1}">
      <dsp:nvSpPr>
        <dsp:cNvPr id="0" name=""/>
        <dsp:cNvSpPr/>
      </dsp:nvSpPr>
      <dsp:spPr>
        <a:xfrm>
          <a:off x="4957410" y="1452093"/>
          <a:ext cx="1526420" cy="1936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學校入口網</a:t>
          </a:r>
          <a:endParaRPr lang="zh-TW" altLang="en-US" sz="3300" kern="1200" dirty="0"/>
        </a:p>
      </dsp:txBody>
      <dsp:txXfrm>
        <a:off x="4957410" y="1452093"/>
        <a:ext cx="1526420" cy="1936124"/>
      </dsp:txXfrm>
    </dsp:sp>
    <dsp:sp modelId="{87399225-570E-4884-8157-7AA1E00A02EC}">
      <dsp:nvSpPr>
        <dsp:cNvPr id="0" name=""/>
        <dsp:cNvSpPr/>
      </dsp:nvSpPr>
      <dsp:spPr>
        <a:xfrm>
          <a:off x="6609579" y="1452093"/>
          <a:ext cx="1526420" cy="1936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班級網站</a:t>
          </a:r>
          <a:endParaRPr lang="zh-TW" altLang="en-US" sz="3300" kern="1200" dirty="0"/>
        </a:p>
      </dsp:txBody>
      <dsp:txXfrm>
        <a:off x="6609579" y="1452093"/>
        <a:ext cx="1526420" cy="1936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7D6C362-480C-4937-AD65-4A129382F1E2}" type="datetimeFigureOut">
              <a:rPr lang="zh-TW" altLang="en-US" smtClean="0"/>
              <a:pPr/>
              <a:t>2010/10/27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625BAA-8F27-46FF-AD44-8AC317306E9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urk.com/" TargetMode="External"/><Relationship Id="rId2" Type="http://schemas.openxmlformats.org/officeDocument/2006/relationships/hyperlink" Target="http://zh-tw.facebook.com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urk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academic2.wyes.tn.edu.tw/info/default.aspx" TargetMode="External"/><Relationship Id="rId3" Type="http://schemas.openxmlformats.org/officeDocument/2006/relationships/hyperlink" Target="http://tw.myblog.yahoo.com/jw!fY060ZuGHhqbcC3HNFpY/" TargetMode="External"/><Relationship Id="rId7" Type="http://schemas.openxmlformats.org/officeDocument/2006/relationships/hyperlink" Target="http://wyes111.hihost.com.tw/timetable.asp" TargetMode="External"/><Relationship Id="rId2" Type="http://schemas.openxmlformats.org/officeDocument/2006/relationships/hyperlink" Target="http://www.educities.edu.tw/ourclass/4073/1006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tnjoee.blogspot.com/" TargetMode="External"/><Relationship Id="rId11" Type="http://schemas.openxmlformats.org/officeDocument/2006/relationships/hyperlink" Target="http://blog.wyes.tn.edu.tw/~mediawiki1/" TargetMode="External"/><Relationship Id="rId5" Type="http://schemas.openxmlformats.org/officeDocument/2006/relationships/hyperlink" Target="http://qbaby.tw.class.urlifelinks.com/" TargetMode="External"/><Relationship Id="rId10" Type="http://schemas.openxmlformats.org/officeDocument/2006/relationships/hyperlink" Target="http://wyesblog.wyes.tn.edu.tw/tnbi1234" TargetMode="External"/><Relationship Id="rId4" Type="http://schemas.openxmlformats.org/officeDocument/2006/relationships/hyperlink" Target="http://wyes8.pixnet.net/blog" TargetMode="External"/><Relationship Id="rId9" Type="http://schemas.openxmlformats.org/officeDocument/2006/relationships/hyperlink" Target="http://blog.wyes.tn.edu.tw/summary.php?op=BlogLi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zh-TW" altLang="en-US" sz="4000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文元國小</a:t>
            </a:r>
            <a:endParaRPr lang="en-US" altLang="zh-TW" sz="4000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r>
              <a:rPr lang="zh-TW" altLang="en-US" sz="4000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資訊組</a:t>
            </a:r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入口網站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大綱</a:t>
            </a:r>
            <a:endParaRPr lang="zh-TW" alt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6" name="資料庫圖表 5"/>
          <p:cNvGraphicFramePr/>
          <p:nvPr/>
        </p:nvGraphicFramePr>
        <p:xfrm>
          <a:off x="539552" y="1397000"/>
          <a:ext cx="8136904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 vert="horz" anchor="b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種類</a:t>
            </a:r>
            <a:endParaRPr lang="zh-TW" alt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WWW</a:t>
            </a:r>
          </a:p>
          <a:p>
            <a:pPr lvl="1"/>
            <a:r>
              <a:rPr lang="zh-TW" altLang="en-US" dirty="0" smtClean="0"/>
              <a:t>公家機關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私人企業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學校單位</a:t>
            </a:r>
            <a:endParaRPr lang="en-US" altLang="zh-TW" dirty="0" smtClean="0"/>
          </a:p>
          <a:p>
            <a:r>
              <a:rPr lang="zh-TW" altLang="en-US" dirty="0" smtClean="0"/>
              <a:t>商業交易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P2P</a:t>
            </a:r>
          </a:p>
          <a:p>
            <a:pPr lvl="1"/>
            <a:r>
              <a:rPr lang="en-US" altLang="zh-TW" dirty="0" smtClean="0"/>
              <a:t>B2B</a:t>
            </a:r>
          </a:p>
          <a:p>
            <a:r>
              <a:rPr lang="zh-TW" altLang="en-US" dirty="0" smtClean="0"/>
              <a:t>教學平台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線上教學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線上測驗</a:t>
            </a:r>
            <a:endParaRPr lang="en-US" altLang="zh-TW" dirty="0" smtClean="0"/>
          </a:p>
          <a:p>
            <a:r>
              <a:rPr lang="zh-TW" altLang="en-US" dirty="0" smtClean="0"/>
              <a:t>資訊網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新聞網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搜尋網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資料下載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 smtClean="0"/>
              <a:t>社交網站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相簿</a:t>
            </a:r>
          </a:p>
          <a:p>
            <a:pPr lvl="1"/>
            <a:r>
              <a:rPr lang="zh-TW" altLang="en-US" dirty="0" smtClean="0"/>
              <a:t>影音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論壇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網誌</a:t>
            </a:r>
            <a:r>
              <a:rPr lang="en-US" altLang="zh-TW" dirty="0" smtClean="0"/>
              <a:t>(</a:t>
            </a:r>
            <a:r>
              <a:rPr lang="zh-TW" altLang="en-US" dirty="0" smtClean="0"/>
              <a:t>部落格</a:t>
            </a:r>
            <a:r>
              <a:rPr lang="en-US" altLang="zh-TW" dirty="0" smtClean="0"/>
              <a:t>-Blog)</a:t>
            </a:r>
          </a:p>
          <a:p>
            <a:pPr lvl="1"/>
            <a:r>
              <a:rPr lang="zh-TW" altLang="en-US" dirty="0" smtClean="0"/>
              <a:t>交友</a:t>
            </a:r>
            <a:endParaRPr lang="en-US" altLang="zh-TW" dirty="0" smtClean="0"/>
          </a:p>
          <a:p>
            <a:pPr lvl="2"/>
            <a:r>
              <a:rPr lang="en-US" altLang="zh-TW" dirty="0" err="1" smtClean="0">
                <a:hlinkClick r:id="rId2"/>
              </a:rPr>
              <a:t>Facebook</a:t>
            </a:r>
            <a:r>
              <a:rPr lang="en-US" altLang="zh-TW" dirty="0" smtClean="0"/>
              <a:t>(</a:t>
            </a:r>
            <a:r>
              <a:rPr lang="zh-TW" altLang="en-US" dirty="0" smtClean="0"/>
              <a:t>開心農場</a:t>
            </a:r>
            <a:r>
              <a:rPr lang="en-US" altLang="zh-TW" dirty="0" smtClean="0"/>
              <a:t>)</a:t>
            </a:r>
          </a:p>
          <a:p>
            <a:pPr lvl="2"/>
            <a:r>
              <a:rPr lang="en-US" altLang="zh-TW" dirty="0" err="1" smtClean="0">
                <a:hlinkClick r:id="rId3"/>
              </a:rPr>
              <a:t>Plurk</a:t>
            </a:r>
            <a:r>
              <a:rPr lang="zh-TW" altLang="en-US" dirty="0" smtClean="0"/>
              <a:t>中文叫「</a:t>
            </a:r>
            <a:r>
              <a:rPr lang="zh-TW" altLang="en-US" b="1" dirty="0" smtClean="0"/>
              <a:t>噗浪</a:t>
            </a:r>
            <a:r>
              <a:rPr lang="zh-TW" altLang="en-US" dirty="0" smtClean="0"/>
              <a:t>」</a:t>
            </a:r>
            <a:endParaRPr lang="en-US" altLang="zh-TW" dirty="0" smtClean="0"/>
          </a:p>
          <a:p>
            <a:pPr lvl="2"/>
            <a:r>
              <a:rPr lang="zh-TW" altLang="en-US" dirty="0" smtClean="0"/>
              <a:t>無名小站</a:t>
            </a:r>
            <a:r>
              <a:rPr lang="en-US" altLang="zh-TW" dirty="0" smtClean="0"/>
              <a:t>(Yahoo)</a:t>
            </a:r>
          </a:p>
          <a:p>
            <a:pPr lvl="2"/>
            <a:r>
              <a:rPr lang="en-US" altLang="zh-TW" dirty="0" err="1" smtClean="0"/>
              <a:t>Xuite</a:t>
            </a:r>
            <a:r>
              <a:rPr lang="en-US" altLang="zh-TW" dirty="0" smtClean="0"/>
              <a:t>(</a:t>
            </a:r>
            <a:r>
              <a:rPr lang="zh-TW" altLang="en-US" dirty="0" smtClean="0"/>
              <a:t>中華電信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功能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zh-TW" altLang="en-US" dirty="0" smtClean="0"/>
              <a:t>類型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提供求職、就業平臺</a:t>
            </a:r>
            <a:endParaRPr lang="en-US" altLang="zh-TW" dirty="0" smtClean="0"/>
          </a:p>
          <a:p>
            <a:r>
              <a:rPr lang="zh-TW" altLang="en-US" dirty="0" smtClean="0"/>
              <a:t>幫助人們尋找失散多年的親人、朋友</a:t>
            </a:r>
            <a:endParaRPr lang="en-US" altLang="zh-TW" dirty="0" smtClean="0"/>
          </a:p>
          <a:p>
            <a:r>
              <a:rPr lang="zh-TW" altLang="en-US" dirty="0" smtClean="0"/>
              <a:t>幫助有相同興趣愛好的人聚集在一起、分享快樂</a:t>
            </a:r>
            <a:r>
              <a:rPr lang="en-US" altLang="zh-TW" dirty="0" smtClean="0"/>
              <a:t>……</a:t>
            </a:r>
          </a:p>
          <a:p>
            <a:r>
              <a:rPr lang="zh-TW" altLang="en-US" dirty="0" smtClean="0"/>
              <a:t>即時通訊溝通</a:t>
            </a:r>
            <a:endParaRPr lang="en-US" altLang="zh-TW" dirty="0" smtClean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一般用途社交網站</a:t>
            </a:r>
            <a:endParaRPr lang="en-US" altLang="zh-TW" dirty="0" smtClean="0"/>
          </a:p>
          <a:p>
            <a:r>
              <a:rPr lang="zh-TW" altLang="en-US" dirty="0" smtClean="0"/>
              <a:t>特殊用途社交網站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交友、就職</a:t>
            </a:r>
            <a:r>
              <a:rPr lang="en-US" altLang="zh-TW" dirty="0" smtClean="0"/>
              <a:t>(LinkedIn)</a:t>
            </a:r>
          </a:p>
          <a:p>
            <a:r>
              <a:rPr lang="zh-TW" altLang="en-US" dirty="0" smtClean="0"/>
              <a:t>基于興趣的社交網站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網誌、</a:t>
            </a:r>
            <a:r>
              <a:rPr lang="en-US" altLang="zh-TW" dirty="0" err="1" smtClean="0"/>
              <a:t>Facebook</a:t>
            </a:r>
            <a:r>
              <a:rPr lang="zh-TW" altLang="en-US" dirty="0" smtClean="0"/>
              <a:t> 、</a:t>
            </a:r>
            <a:r>
              <a:rPr lang="en-US" altLang="zh-TW" dirty="0" err="1" smtClean="0"/>
              <a:t>Plurk</a:t>
            </a:r>
            <a:endParaRPr lang="en-US" altLang="zh-TW" dirty="0" smtClean="0"/>
          </a:p>
          <a:p>
            <a:r>
              <a:rPr lang="zh-TW" altLang="en-US" dirty="0" smtClean="0"/>
              <a:t>提供移動性的社交網站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手機、</a:t>
            </a:r>
            <a:r>
              <a:rPr lang="en-US" altLang="zh-TW" dirty="0" smtClean="0"/>
              <a:t>PDA</a:t>
            </a:r>
          </a:p>
          <a:p>
            <a:r>
              <a:rPr lang="zh-TW" altLang="en-US" dirty="0" smtClean="0"/>
              <a:t>媒體分享社交網站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相簿、影音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 vert="horz" anchor="b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社交網站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 vert="horz" rtlCol="0" anchor="b" anchorCtr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社交網站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 err="1" smtClean="0"/>
              <a:t>Facebook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Facebook</a:t>
            </a:r>
            <a:r>
              <a:rPr lang="zh-TW" altLang="en-US" dirty="0" smtClean="0"/>
              <a:t>之名是來自傳統的紙質「花名冊」，通常美國大學和預科學校把這種印有學校社區所有成員的「花名冊」發放給新入學或入職的學生和教職員，協助大家認識學校內其他成員。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讓你和親朋好友保持聯繫，隨時分享生活中的每一刻。 </a:t>
            </a:r>
            <a:endParaRPr lang="en-US" altLang="zh-TW" dirty="0" smtClean="0"/>
          </a:p>
          <a:p>
            <a:pPr lvl="1"/>
            <a:r>
              <a:rPr lang="zh-TW" altLang="en-US" sz="2600" b="1" dirty="0" smtClean="0">
                <a:solidFill>
                  <a:srgbClr val="FF0000"/>
                </a:solidFill>
              </a:rPr>
              <a:t>開心農場</a:t>
            </a:r>
            <a:r>
              <a:rPr lang="en-US" altLang="zh-TW" sz="26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2600" b="1" dirty="0" smtClean="0">
                <a:solidFill>
                  <a:srgbClr val="FF0000"/>
                </a:solidFill>
              </a:rPr>
              <a:t>透過遊戲，增加趣味，強化互動</a:t>
            </a:r>
            <a:r>
              <a:rPr lang="en-US" altLang="zh-TW" sz="2600" b="1" dirty="0" smtClean="0">
                <a:solidFill>
                  <a:srgbClr val="FF0000"/>
                </a:solidFill>
              </a:rPr>
              <a:t>)</a:t>
            </a: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altLang="zh-TW" sz="2700" dirty="0" err="1" smtClean="0">
                <a:solidFill>
                  <a:schemeClr val="tx1"/>
                </a:solidFill>
                <a:hlinkClick r:id="rId2"/>
              </a:rPr>
              <a:t>Plurk</a:t>
            </a:r>
            <a:r>
              <a:rPr lang="zh-TW" altLang="en-US" sz="2700" dirty="0" err="1" smtClean="0">
                <a:solidFill>
                  <a:schemeClr val="tx1"/>
                </a:solidFill>
              </a:rPr>
              <a:t>中文叫「噗浪」</a:t>
            </a:r>
            <a:endParaRPr lang="en-US" altLang="zh-TW" sz="2700" dirty="0" err="1" smtClean="0">
              <a:solidFill>
                <a:schemeClr val="tx1"/>
              </a:solidFill>
            </a:endParaRPr>
          </a:p>
          <a:p>
            <a:pPr lvl="1"/>
            <a:r>
              <a:rPr lang="zh-TW" altLang="en-US" sz="2300" dirty="0" smtClean="0"/>
              <a:t>所有訊息都展示在網站中間的那條「河流」或「河道」（官方說法是時間軸）</a:t>
            </a:r>
            <a:endParaRPr lang="en-US" altLang="zh-TW" sz="2300" dirty="0" smtClean="0"/>
          </a:p>
          <a:p>
            <a:r>
              <a:rPr lang="en-US" altLang="zh-TW" dirty="0" smtClean="0"/>
              <a:t>MySpace</a:t>
            </a:r>
          </a:p>
          <a:p>
            <a:pPr lvl="1"/>
            <a:r>
              <a:rPr lang="zh-TW" altLang="en-US" dirty="0" smtClean="0"/>
              <a:t>中國版名稱：聚友，是一個社交網路服務網站，提供人際互動、使用者自定的朋友網路、個人檔案頁面、部落格、群組、照片、音樂和視訊影片的分享與存放。</a:t>
            </a:r>
            <a:endParaRPr lang="en-US" altLang="zh-TW" dirty="0" smtClean="0"/>
          </a:p>
          <a:p>
            <a:r>
              <a:rPr lang="en-US" altLang="zh-TW" dirty="0" smtClean="0"/>
              <a:t>LinkedIn</a:t>
            </a:r>
          </a:p>
          <a:p>
            <a:pPr lvl="1"/>
            <a:r>
              <a:rPr lang="zh-TW" altLang="en-US" dirty="0"/>
              <a:t>展示自己的從業經歷、職業技能、教育經歷和獲獎情況，用戶還可以在這裏闡述自己希望與哪些企業、組織或個人取得聯係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基本內容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zh-TW" altLang="en-US" dirty="0" smtClean="0"/>
              <a:t>類型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檔案夾</a:t>
            </a:r>
            <a:endParaRPr lang="en-US" altLang="zh-TW" dirty="0" smtClean="0"/>
          </a:p>
          <a:p>
            <a:r>
              <a:rPr lang="zh-TW" altLang="en-US" dirty="0" smtClean="0"/>
              <a:t>留言板</a:t>
            </a:r>
            <a:endParaRPr lang="en-US" altLang="zh-TW" dirty="0" smtClean="0"/>
          </a:p>
          <a:p>
            <a:r>
              <a:rPr lang="zh-TW" altLang="en-US" dirty="0" smtClean="0"/>
              <a:t>行事曆</a:t>
            </a:r>
            <a:endParaRPr lang="en-US" altLang="zh-TW" dirty="0" smtClean="0"/>
          </a:p>
          <a:p>
            <a:r>
              <a:rPr lang="zh-TW" altLang="en-US" dirty="0" smtClean="0"/>
              <a:t>新公告</a:t>
            </a:r>
            <a:endParaRPr lang="en-US" altLang="zh-TW" dirty="0" smtClean="0"/>
          </a:p>
          <a:p>
            <a:r>
              <a:rPr lang="zh-TW" altLang="en-US" dirty="0" smtClean="0"/>
              <a:t>鏈</a:t>
            </a:r>
            <a:r>
              <a:rPr lang="zh-TW" altLang="en-US" dirty="0" smtClean="0"/>
              <a:t>結</a:t>
            </a:r>
            <a:endParaRPr lang="en-US" altLang="zh-TW" dirty="0" smtClean="0"/>
          </a:p>
          <a:p>
            <a:r>
              <a:rPr lang="zh-TW" altLang="en-US" dirty="0" smtClean="0"/>
              <a:t>註冊</a:t>
            </a:r>
            <a:endParaRPr lang="en-US" altLang="zh-TW" dirty="0" smtClean="0"/>
          </a:p>
          <a:p>
            <a:r>
              <a:rPr lang="zh-TW" altLang="en-US" dirty="0" smtClean="0"/>
              <a:t>登入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 smtClean="0"/>
              <a:t>相簿</a:t>
            </a:r>
            <a:endParaRPr lang="en-US" altLang="zh-TW" dirty="0" smtClean="0"/>
          </a:p>
          <a:p>
            <a:r>
              <a:rPr lang="zh-TW" altLang="en-US" dirty="0" smtClean="0"/>
              <a:t>影音</a:t>
            </a:r>
            <a:endParaRPr lang="en-US" altLang="zh-TW" dirty="0" smtClean="0"/>
          </a:p>
          <a:p>
            <a:r>
              <a:rPr lang="zh-TW" altLang="en-US" dirty="0" smtClean="0"/>
              <a:t>共筆</a:t>
            </a:r>
            <a:endParaRPr lang="en-US" altLang="zh-TW" dirty="0" smtClean="0"/>
          </a:p>
          <a:p>
            <a:r>
              <a:rPr lang="zh-TW" altLang="en-US" dirty="0" smtClean="0"/>
              <a:t>網誌</a:t>
            </a:r>
            <a:r>
              <a:rPr lang="en-US" altLang="zh-TW" dirty="0" smtClean="0"/>
              <a:t>(</a:t>
            </a:r>
            <a:r>
              <a:rPr lang="zh-TW" altLang="en-US" dirty="0" smtClean="0"/>
              <a:t>部落格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論壇</a:t>
            </a:r>
            <a:r>
              <a:rPr lang="en-US" altLang="zh-TW" dirty="0" smtClean="0"/>
              <a:t>(</a:t>
            </a:r>
            <a:r>
              <a:rPr lang="zh-TW" altLang="en-US" dirty="0" smtClean="0"/>
              <a:t>討論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買賣</a:t>
            </a:r>
            <a:endParaRPr lang="en-US" altLang="zh-TW" dirty="0" smtClean="0"/>
          </a:p>
          <a:p>
            <a:r>
              <a:rPr lang="zh-TW" altLang="en-US" dirty="0" smtClean="0"/>
              <a:t>問卷</a:t>
            </a:r>
            <a:endParaRPr lang="en-US" altLang="zh-TW" dirty="0" smtClean="0"/>
          </a:p>
          <a:p>
            <a:r>
              <a:rPr lang="zh-TW" altLang="en-US" dirty="0" smtClean="0"/>
              <a:t>測驗</a:t>
            </a:r>
            <a:endParaRPr lang="en-US" altLang="zh-TW" dirty="0" smtClean="0"/>
          </a:p>
          <a:p>
            <a:r>
              <a:rPr lang="zh-TW" altLang="en-US" dirty="0" smtClean="0"/>
              <a:t>教學</a:t>
            </a:r>
            <a:endParaRPr lang="en-US" altLang="zh-TW" dirty="0" smtClean="0"/>
          </a:p>
          <a:p>
            <a:r>
              <a:rPr lang="zh-TW" altLang="en-US" dirty="0" smtClean="0"/>
              <a:t>遊戲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 vert="horz" rtlCol="0" anchor="b" anchorCtr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架站</a:t>
            </a:r>
            <a:r>
              <a:rPr lang="zh-TW" alt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軟體</a:t>
            </a:r>
            <a:endParaRPr lang="zh-TW" alt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自製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zh-TW" altLang="en-US" dirty="0"/>
              <a:t>免費</a:t>
            </a:r>
            <a:r>
              <a:rPr lang="zh-TW" altLang="en-US" dirty="0" smtClean="0"/>
              <a:t>套用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/>
              <a:t>常用軟體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Front Page</a:t>
            </a:r>
          </a:p>
          <a:p>
            <a:pPr lvl="1"/>
            <a:r>
              <a:rPr lang="en-US" altLang="zh-TW" dirty="0" err="1" smtClean="0"/>
              <a:t>DreamWeaver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NVU</a:t>
            </a:r>
          </a:p>
          <a:p>
            <a:pPr lvl="1"/>
            <a:r>
              <a:rPr lang="en-US" altLang="zh-TW" dirty="0" smtClean="0"/>
              <a:t>PSPAD</a:t>
            </a:r>
          </a:p>
          <a:p>
            <a:r>
              <a:rPr lang="zh-TW" altLang="en-US" dirty="0" smtClean="0"/>
              <a:t>語言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HTML</a:t>
            </a:r>
          </a:p>
          <a:p>
            <a:pPr lvl="1"/>
            <a:r>
              <a:rPr lang="en-US" altLang="zh-TW" dirty="0" smtClean="0"/>
              <a:t>PHP</a:t>
            </a:r>
          </a:p>
          <a:p>
            <a:pPr lvl="1"/>
            <a:r>
              <a:rPr lang="en-US" altLang="zh-TW" dirty="0" smtClean="0"/>
              <a:t>ASP</a:t>
            </a:r>
            <a:r>
              <a:rPr lang="zh-TW" altLang="en-US" dirty="0" smtClean="0"/>
              <a:t>、</a:t>
            </a:r>
            <a:r>
              <a:rPr lang="en-US" altLang="zh-TW" dirty="0" smtClean="0"/>
              <a:t>ASPX</a:t>
            </a:r>
          </a:p>
          <a:p>
            <a:pPr lvl="1"/>
            <a:r>
              <a:rPr lang="en-US" altLang="zh-TW" dirty="0" smtClean="0"/>
              <a:t>JSP</a:t>
            </a:r>
          </a:p>
          <a:p>
            <a:pPr lvl="1"/>
            <a:r>
              <a:rPr lang="en-US" altLang="zh-TW" dirty="0" smtClean="0"/>
              <a:t>CSS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SharePoint</a:t>
            </a:r>
          </a:p>
          <a:p>
            <a:r>
              <a:rPr lang="en-US" altLang="zh-TW" dirty="0" err="1" smtClean="0"/>
              <a:t>Xoops</a:t>
            </a:r>
            <a:endParaRPr lang="en-US" altLang="zh-TW" dirty="0" smtClean="0"/>
          </a:p>
          <a:p>
            <a:r>
              <a:rPr lang="en-US" altLang="zh-TW" dirty="0" smtClean="0"/>
              <a:t>Nuke</a:t>
            </a:r>
          </a:p>
          <a:p>
            <a:r>
              <a:rPr lang="en-US" altLang="zh-TW" dirty="0" err="1" smtClean="0"/>
              <a:t>Joomla</a:t>
            </a:r>
            <a:endParaRPr lang="en-US" altLang="zh-TW" dirty="0" smtClean="0"/>
          </a:p>
          <a:p>
            <a:r>
              <a:rPr lang="en-US" altLang="zh-TW" dirty="0" err="1" smtClean="0"/>
              <a:t>Drupal</a:t>
            </a:r>
            <a:endParaRPr lang="en-US" altLang="zh-TW" dirty="0" smtClean="0"/>
          </a:p>
          <a:p>
            <a:r>
              <a:rPr lang="en-US" altLang="zh-TW" dirty="0" err="1" smtClean="0"/>
              <a:t>Oblog</a:t>
            </a:r>
            <a:endParaRPr lang="en-US" altLang="zh-TW" dirty="0" smtClean="0"/>
          </a:p>
          <a:p>
            <a:r>
              <a:rPr lang="en-US" altLang="zh-TW" dirty="0" err="1" smtClean="0"/>
              <a:t>Wordpress</a:t>
            </a:r>
            <a:r>
              <a:rPr lang="en-US" altLang="zh-TW" dirty="0" smtClean="0"/>
              <a:t> Mu</a:t>
            </a:r>
          </a:p>
          <a:p>
            <a:r>
              <a:rPr lang="en-US" altLang="zh-TW" dirty="0" err="1" smtClean="0"/>
              <a:t>Lifetype</a:t>
            </a:r>
            <a:endParaRPr lang="en-US" altLang="zh-TW" dirty="0" smtClean="0"/>
          </a:p>
          <a:p>
            <a:r>
              <a:rPr lang="en-US" altLang="zh-TW" dirty="0" err="1" smtClean="0"/>
              <a:t>Moodle</a:t>
            </a:r>
            <a:endParaRPr lang="en-US" altLang="zh-TW" dirty="0" smtClean="0"/>
          </a:p>
          <a:p>
            <a:r>
              <a:rPr lang="en-US" altLang="zh-TW" dirty="0" err="1" smtClean="0"/>
              <a:t>MediaWiki</a:t>
            </a:r>
            <a:endParaRPr lang="en-US" altLang="zh-TW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 vert="horz" rtlCol="0" anchor="b" anchorCtr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學校入口網</a:t>
            </a:r>
            <a:endParaRPr lang="zh-TW" alt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外面申請</a:t>
            </a:r>
            <a:r>
              <a:rPr lang="en-US" altLang="zh-TW" dirty="0" smtClean="0"/>
              <a:t>(</a:t>
            </a:r>
            <a:r>
              <a:rPr lang="zh-TW" altLang="en-US" dirty="0" smtClean="0"/>
              <a:t>部落格形式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zh-TW" altLang="en-US" dirty="0" smtClean="0"/>
              <a:t>校內提供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zh-TW" altLang="en-US" dirty="0" smtClean="0">
                <a:hlinkClick r:id="rId2"/>
              </a:rPr>
              <a:t>亞卓市</a:t>
            </a:r>
            <a:endParaRPr lang="en-US" altLang="zh-TW" dirty="0" smtClean="0"/>
          </a:p>
          <a:p>
            <a:r>
              <a:rPr lang="zh-TW" altLang="en-US" dirty="0" smtClean="0">
                <a:hlinkClick r:id="rId3"/>
              </a:rPr>
              <a:t>奇摩</a:t>
            </a:r>
            <a:endParaRPr lang="en-US" altLang="zh-TW" dirty="0" smtClean="0"/>
          </a:p>
          <a:p>
            <a:r>
              <a:rPr lang="zh-TW" altLang="en-US" dirty="0" smtClean="0">
                <a:hlinkClick r:id="rId4"/>
              </a:rPr>
              <a:t>痞客邦</a:t>
            </a:r>
            <a:endParaRPr lang="en-US" altLang="zh-TW" dirty="0" smtClean="0"/>
          </a:p>
          <a:p>
            <a:r>
              <a:rPr lang="zh-TW" altLang="en-US" dirty="0" smtClean="0">
                <a:hlinkClick r:id="rId5"/>
              </a:rPr>
              <a:t>優學網</a:t>
            </a:r>
            <a:endParaRPr lang="en-US" altLang="zh-TW" dirty="0" smtClean="0"/>
          </a:p>
          <a:p>
            <a:r>
              <a:rPr lang="en-US" altLang="zh-TW" dirty="0" smtClean="0">
                <a:hlinkClick r:id="rId6"/>
              </a:rPr>
              <a:t>Google</a:t>
            </a:r>
            <a:endParaRPr lang="en-US" altLang="zh-TW" dirty="0" smtClean="0"/>
          </a:p>
          <a:p>
            <a:r>
              <a:rPr lang="en-US" altLang="zh-TW" dirty="0" err="1" smtClean="0">
                <a:hlinkClick r:id="rId7"/>
              </a:rPr>
              <a:t>Hihost</a:t>
            </a:r>
            <a:r>
              <a:rPr lang="en-US" altLang="zh-TW" dirty="0" smtClean="0"/>
              <a:t>(</a:t>
            </a:r>
            <a:r>
              <a:rPr lang="zh-TW" altLang="en-US" dirty="0" smtClean="0"/>
              <a:t>家長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zh-TW" altLang="en-US" dirty="0" smtClean="0"/>
              <a:t>自己設計的空間</a:t>
            </a:r>
            <a:endParaRPr lang="en-US" altLang="zh-TW" dirty="0" smtClean="0"/>
          </a:p>
          <a:p>
            <a:r>
              <a:rPr lang="en-US" altLang="zh-TW" dirty="0" smtClean="0">
                <a:hlinkClick r:id="rId8"/>
              </a:rPr>
              <a:t>SharePoint</a:t>
            </a:r>
            <a:endParaRPr lang="en-US" altLang="zh-TW" dirty="0" smtClean="0"/>
          </a:p>
          <a:p>
            <a:r>
              <a:rPr lang="zh-TW" altLang="en-US" dirty="0" smtClean="0">
                <a:hlinkClick r:id="rId9"/>
              </a:rPr>
              <a:t>部落格</a:t>
            </a:r>
            <a:r>
              <a:rPr lang="en-US" altLang="zh-TW" dirty="0" smtClean="0">
                <a:hlinkClick r:id="rId9"/>
              </a:rPr>
              <a:t>-</a:t>
            </a:r>
            <a:r>
              <a:rPr lang="en-US" altLang="zh-TW" dirty="0" err="1" smtClean="0">
                <a:hlinkClick r:id="rId9"/>
              </a:rPr>
              <a:t>LifeType</a:t>
            </a:r>
            <a:endParaRPr lang="en-US" altLang="zh-TW" dirty="0" smtClean="0"/>
          </a:p>
          <a:p>
            <a:r>
              <a:rPr lang="zh-TW" altLang="en-US" dirty="0" smtClean="0">
                <a:hlinkClick r:id="rId10"/>
              </a:rPr>
              <a:t>部落格</a:t>
            </a:r>
            <a:r>
              <a:rPr lang="en-US" altLang="zh-TW" dirty="0" smtClean="0">
                <a:hlinkClick r:id="rId10"/>
              </a:rPr>
              <a:t>-</a:t>
            </a:r>
            <a:r>
              <a:rPr lang="en-US" altLang="zh-TW" dirty="0" err="1" smtClean="0">
                <a:hlinkClick r:id="rId10"/>
              </a:rPr>
              <a:t>Namo</a:t>
            </a:r>
            <a:endParaRPr lang="en-US" altLang="zh-TW" dirty="0" smtClean="0"/>
          </a:p>
          <a:p>
            <a:r>
              <a:rPr lang="zh-TW" altLang="en-US" dirty="0" smtClean="0">
                <a:hlinkClick r:id="rId11"/>
              </a:rPr>
              <a:t>共筆</a:t>
            </a:r>
            <a:r>
              <a:rPr lang="en-US" altLang="zh-TW" dirty="0" smtClean="0">
                <a:hlinkClick r:id="rId11"/>
              </a:rPr>
              <a:t>Wiki</a:t>
            </a:r>
            <a:r>
              <a:rPr lang="en-US" altLang="zh-TW" dirty="0" smtClean="0"/>
              <a:t>-</a:t>
            </a:r>
            <a:r>
              <a:rPr lang="en-US" altLang="zh-TW" dirty="0" err="1" smtClean="0"/>
              <a:t>Mediawiki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 vert="horz" rtlCol="0" anchor="b" anchorCtr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TW" alt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班級網站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3F90E00D951EBA459F0769F70BA67551" ma:contentTypeVersion="0" ma:contentTypeDescription="建立新的文件。" ma:contentTypeScope="" ma:versionID="2465ff637009f36f78503e9d5155d106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29ACADB-5E47-4BDB-8F9D-3F6F0E1A487D}"/>
</file>

<file path=customXml/itemProps2.xml><?xml version="1.0" encoding="utf-8"?>
<ds:datastoreItem xmlns:ds="http://schemas.openxmlformats.org/officeDocument/2006/customXml" ds:itemID="{5CB4F74B-A30F-4387-90FF-0A70BA92EEBA}"/>
</file>

<file path=customXml/itemProps3.xml><?xml version="1.0" encoding="utf-8"?>
<ds:datastoreItem xmlns:ds="http://schemas.openxmlformats.org/officeDocument/2006/customXml" ds:itemID="{7A77B991-DC6C-4874-B1C8-B94055F4FD16}"/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176</TotalTime>
  <Words>470</Words>
  <Application>Microsoft Office PowerPoint</Application>
  <PresentationFormat>如螢幕大小 (4:3)</PresentationFormat>
  <Paragraphs>119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市鎮</vt:lpstr>
      <vt:lpstr>入口網站</vt:lpstr>
      <vt:lpstr>大綱</vt:lpstr>
      <vt:lpstr>種類</vt:lpstr>
      <vt:lpstr>社交網站</vt:lpstr>
      <vt:lpstr>社交網站</vt:lpstr>
      <vt:lpstr>架站軟體</vt:lpstr>
      <vt:lpstr>學校入口網</vt:lpstr>
      <vt:lpstr>班級網站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chris</dc:creator>
  <cp:lastModifiedBy>chris</cp:lastModifiedBy>
  <cp:revision>28</cp:revision>
  <dcterms:created xsi:type="dcterms:W3CDTF">2010-10-27T00:17:27Z</dcterms:created>
  <dcterms:modified xsi:type="dcterms:W3CDTF">2010-10-27T03:56:35Z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0x0101003F90E00D951EBA459F0769F70BA67551</vt:lpwstr>
  </property>
</Properties>
</file>